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6" r:id="rId4"/>
    <p:sldId id="257" r:id="rId5"/>
    <p:sldId id="258" r:id="rId6"/>
    <p:sldId id="259" r:id="rId7"/>
    <p:sldId id="260" r:id="rId8"/>
    <p:sldId id="263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43BB9E-4B57-CF2D-2DBC-65A500AE366B}" name="wakukha.masai@gmail.com" initials="w" userId="989773eef50fb5f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66" d="100"/>
          <a:sy n="166" d="100"/>
        </p:scale>
        <p:origin x="92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AA3B-9C2A-10F9-2F56-B13EEFBD2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E7E4F7-9C00-FCD0-4BE3-789CE9515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960C3-FCDC-1387-981B-2649750B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46121-B41A-5775-B193-8082F6A34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C0996-5289-47E7-0382-0608ECCD3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18F6-4793-D81D-16B1-EBEBD30B4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D9666-8084-EA8A-BB0F-D318B1F05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D5F5D-3302-640F-16EB-9480ED35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4D9E6-4B41-8019-87F6-C8A130666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48AB6-58DC-81CC-604A-067B9340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79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3FC7C0-C4A6-8813-C7AC-222C928132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F9DA87-A386-B454-B2F7-C0F366133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4AF29-8F09-C0E2-EA30-3B216307F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84B52-CA79-9650-EDBF-96546121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3CD88-7185-BC3A-30BD-36A193B4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E425-AE2A-4FB0-892B-5DFE3F25D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7C781-E4F0-6C21-4294-DE4942509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02352-14A1-7203-C548-44C77917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EFBA8-A329-804D-0FDC-78631618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0881B-67F2-0E6C-F885-B615A9BF6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42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5812-724D-E277-B762-44758C9C7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3CE9E-273E-C82D-DFDC-6A32AB1DF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EB9EE-1550-8E42-F0CC-78B15DA4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1C2AD-68B0-60B1-2336-32B419034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9C6B0-1E82-4494-2DCB-D6ADF260C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5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F5E5-0EB9-FEBD-E5F5-39569202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C7038-5498-D6E2-7F3E-20B07EC29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96576-D13E-AD18-30CF-D4F25360F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E9210-B30C-2897-740C-B6797BD3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C67F8-40D0-4FA4-29B9-E807BD7C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44FD6-450F-65E3-224E-F11E8C059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3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38489-FB51-BDF1-151D-81E8AA57F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F0F41-BCF1-A5FE-2B69-80928874A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EF0BB-9E82-0974-C9FA-7EB28C2E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22E58-D46D-7028-9F23-80A97EE39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5AE27-F87E-2DA6-6842-AF6A36000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C750D0-18FF-783D-EEF4-EAE57A22F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1749B-C44F-2E7E-25D1-D4605B2B5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1CDE77-7994-9906-BEE7-FA4D4D59F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7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C67F4-DC67-30AF-5B9A-61583D25E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D1FCCD-02DB-4861-EFEC-068ECA91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4F7DB-A412-8382-10E9-5176F795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82A103-ECD8-EE23-6C3A-4DDE9658E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8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89805B-4CB5-84CE-0D3F-B2E46FC9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811F8-2D5A-6138-6B63-746D2089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313DF-B4A5-B2B8-5D0D-C6BC2E2C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7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F6F3B-29B8-B3A9-54A6-C8C9B7AB8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C358D-8725-66A3-CF56-651BF610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E3D7B-FA18-4569-E6CC-D81F7F5D9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8C07F-A86C-B15D-730F-FEBCC17C7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0E24A-5713-3470-4CBF-0B2DFFE6E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94D6DF-4FEF-5FFB-5EE4-41482B6A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F832-2C6A-4425-1D4F-7BFD779EC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241904-28D1-72C2-E12D-19DB62BC0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F73C9-A184-833C-6866-EF7F269F5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79C61-AB7F-4324-23E1-AB13649FF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DE91A-BF98-96DC-AF65-28FC8E179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0DBD2-ABA7-6776-B3BE-BCD0517D1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4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E492E-32CE-5F37-134C-2A5DEF595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DE390-7F30-AF65-54FA-C9907A487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7B9F4-971B-63BA-E337-CBED6CCDF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C2A2F-3081-4BD0-B8E8-3CCECD0A3350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AE767-466A-FA2F-7FAE-84804CC1B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90831-6582-E947-7FCE-4608363DFA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B21E1-45E7-4543-933C-27700C08D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6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444A-6C69-1419-901E-55407056E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Generals Rules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1CF1-582B-5694-BF1F-EA6376231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Every slide Must have a title </a:t>
            </a:r>
          </a:p>
          <a:p>
            <a:r>
              <a:rPr lang="en-US" dirty="0"/>
              <a:t>Font: Times New Roman </a:t>
            </a:r>
          </a:p>
          <a:p>
            <a:r>
              <a:rPr lang="en-US" dirty="0"/>
              <a:t>Font Size</a:t>
            </a:r>
          </a:p>
          <a:p>
            <a:pPr lvl="1"/>
            <a:r>
              <a:rPr lang="en-US" dirty="0"/>
              <a:t>Heading: 36</a:t>
            </a:r>
          </a:p>
          <a:p>
            <a:pPr lvl="1"/>
            <a:r>
              <a:rPr lang="en-US" dirty="0"/>
              <a:t>Slide’s body: 28</a:t>
            </a:r>
          </a:p>
          <a:p>
            <a:r>
              <a:rPr lang="en-US" dirty="0"/>
              <a:t>Slides body: adhere to 7 by 7 rule </a:t>
            </a:r>
          </a:p>
          <a:p>
            <a:r>
              <a:rPr lang="en-US" dirty="0"/>
              <a:t>Use of graphics is highly encouraged</a:t>
            </a:r>
          </a:p>
          <a:p>
            <a:r>
              <a:rPr lang="en-US" dirty="0"/>
              <a:t>Any necessary supplementary materials can be provided as pamphlets, links, QR codes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7642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23C00-D779-FF05-D048-A27640066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3B9CA-AEF4-3E78-A1CF-2599F0121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Governments</a:t>
            </a:r>
          </a:p>
          <a:p>
            <a:r>
              <a:rPr lang="en-US" dirty="0"/>
              <a:t>Authors of project and institutions</a:t>
            </a:r>
          </a:p>
          <a:p>
            <a:r>
              <a:rPr lang="en-US" dirty="0"/>
              <a:t>Funders</a:t>
            </a:r>
          </a:p>
          <a:p>
            <a:r>
              <a:rPr lang="en-US" dirty="0"/>
              <a:t>Study participants</a:t>
            </a:r>
          </a:p>
          <a:p>
            <a:endParaRPr lang="en-US" dirty="0"/>
          </a:p>
          <a:p>
            <a:r>
              <a:rPr lang="en-US" dirty="0"/>
              <a:t>The above can be written or logos</a:t>
            </a:r>
          </a:p>
          <a:p>
            <a:r>
              <a:rPr lang="en-US" dirty="0"/>
              <a:t>Include disclaimers where necessary e.g. views in the presentation are of authors and not funding body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3A8B8-CE5F-4486-5E29-7F059727B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STANDARD CONFERENCE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AF0969-0D76-5CE0-84F8-832988D7E4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7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64D7B-85E2-3605-BE7F-66C44DA65E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B38F2-79E7-67C7-D807-8EE1512461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Authors: Provide list of all authors</a:t>
            </a:r>
          </a:p>
          <a:p>
            <a:r>
              <a:rPr lang="en-US" dirty="0"/>
              <a:t>Institutional Affiliation: Institutional Affiliation of Lead Author</a:t>
            </a:r>
          </a:p>
          <a:p>
            <a:r>
              <a:rPr lang="en-US" dirty="0"/>
              <a:t>Corresponding Author Name: </a:t>
            </a:r>
          </a:p>
        </p:txBody>
      </p:sp>
    </p:spTree>
    <p:extLst>
      <p:ext uri="{BB962C8B-B14F-4D97-AF65-F5344CB8AC3E}">
        <p14:creationId xmlns:p14="http://schemas.microsoft.com/office/powerpoint/2010/main" val="281730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D055-C2F1-782C-F311-D75DBBDC6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DD61C-D642-6E91-40D5-C4503161C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background of project/study providing information on:</a:t>
            </a:r>
          </a:p>
          <a:p>
            <a:pPr lvl="1"/>
            <a:r>
              <a:rPr lang="en-US" dirty="0"/>
              <a:t>Context</a:t>
            </a:r>
          </a:p>
          <a:p>
            <a:pPr lvl="1"/>
            <a:r>
              <a:rPr lang="en-US" dirty="0"/>
              <a:t>Burden</a:t>
            </a:r>
          </a:p>
          <a:p>
            <a:pPr lvl="1"/>
            <a:r>
              <a:rPr lang="en-US" dirty="0"/>
              <a:t>Gap</a:t>
            </a:r>
          </a:p>
          <a:p>
            <a:pPr lvl="1"/>
            <a:r>
              <a:rPr lang="en-US" dirty="0"/>
              <a:t>Research relevance</a:t>
            </a:r>
          </a:p>
        </p:txBody>
      </p:sp>
    </p:spTree>
    <p:extLst>
      <p:ext uri="{BB962C8B-B14F-4D97-AF65-F5344CB8AC3E}">
        <p14:creationId xmlns:p14="http://schemas.microsoft.com/office/powerpoint/2010/main" val="4161535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4B6C-2736-DC76-FCCF-71F2E22C7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Project/Study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63984-2DCC-6C2E-2A3D-4C65DFBC5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Provide the key objectives/Research Questions that your study/project seeks to address</a:t>
            </a:r>
          </a:p>
          <a:p>
            <a:pPr lvl="1"/>
            <a:r>
              <a:rPr lang="en-US" dirty="0"/>
              <a:t>Include any relevant sub-objectives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043BE-C4D5-072F-CC5C-9AFD3892B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4AF1-56E5-D98F-99B9-65D1B0488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Indicate: - </a:t>
            </a:r>
          </a:p>
          <a:p>
            <a:pPr lvl="1"/>
            <a:r>
              <a:rPr lang="en-US" dirty="0"/>
              <a:t>Study design</a:t>
            </a:r>
          </a:p>
          <a:p>
            <a:pPr lvl="1"/>
            <a:r>
              <a:rPr lang="en-US" dirty="0"/>
              <a:t>Geographical area </a:t>
            </a:r>
          </a:p>
          <a:p>
            <a:pPr lvl="1"/>
            <a:r>
              <a:rPr lang="en-US" dirty="0"/>
              <a:t>Details of population, sample size and sampling methods. </a:t>
            </a:r>
          </a:p>
          <a:p>
            <a:pPr lvl="1"/>
            <a:r>
              <a:rPr lang="en-US" dirty="0"/>
              <a:t>Data collection: Procedures, training, pre-test, time-frame of project (e.g. 2020-2021)</a:t>
            </a:r>
          </a:p>
          <a:p>
            <a:pPr lvl="1"/>
            <a:r>
              <a:rPr lang="en-US" dirty="0"/>
              <a:t>Data analysis process: Clearly indicate what methods you used to analyze your findings: Include software, statistical measures and confidence intervals, qualitative approaches</a:t>
            </a:r>
          </a:p>
          <a:p>
            <a:pPr lvl="1"/>
            <a:r>
              <a:rPr lang="en-US" dirty="0"/>
              <a:t>Ethical approval: Ethics review body, includes statements on informed consent. Any images used should specify consent for use</a:t>
            </a:r>
          </a:p>
        </p:txBody>
      </p:sp>
    </p:spTree>
    <p:extLst>
      <p:ext uri="{BB962C8B-B14F-4D97-AF65-F5344CB8AC3E}">
        <p14:creationId xmlns:p14="http://schemas.microsoft.com/office/powerpoint/2010/main" val="380678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475E-65AE-5C78-EF2A-47392B4A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Results/Findings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DBE5E-ACA5-58B2-0B87-B665A6513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636" y="1514007"/>
            <a:ext cx="10799164" cy="466295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Provide key findings only</a:t>
            </a:r>
          </a:p>
          <a:p>
            <a:r>
              <a:rPr lang="en-US" dirty="0"/>
              <a:t>Findings must be aligned and answer your KEY objective</a:t>
            </a:r>
          </a:p>
          <a:p>
            <a:pPr lvl="1"/>
            <a:r>
              <a:rPr lang="en-US" dirty="0"/>
              <a:t>Data that does not answer your key objectives</a:t>
            </a:r>
          </a:p>
          <a:p>
            <a:r>
              <a:rPr lang="en-US" dirty="0"/>
              <a:t>Where possible use visuals/tables that communicate either KEY or MULTIPLE findings</a:t>
            </a:r>
          </a:p>
          <a:p>
            <a:r>
              <a:rPr lang="en-US" dirty="0"/>
              <a:t>Statistical findings MUST be accompanied by confidence intervals where appropriate</a:t>
            </a:r>
          </a:p>
          <a:p>
            <a:r>
              <a:rPr lang="en-US" dirty="0"/>
              <a:t>For qualitative excerpts, keep to a maximum of 2 per slide. Consider redacting unnecessary words for succinctness</a:t>
            </a:r>
          </a:p>
          <a:p>
            <a:r>
              <a:rPr lang="en-US" dirty="0"/>
              <a:t>Any verbatim excerpts should remove all identifying data e.g. names, job roles/office</a:t>
            </a:r>
          </a:p>
          <a:p>
            <a:r>
              <a:rPr lang="en-US" dirty="0"/>
              <a:t>Keep text to a minimum only focusing on the key messages – additional information can be conveyed verbally or in supplementary materials</a:t>
            </a:r>
          </a:p>
        </p:txBody>
      </p:sp>
    </p:spTree>
    <p:extLst>
      <p:ext uri="{BB962C8B-B14F-4D97-AF65-F5344CB8AC3E}">
        <p14:creationId xmlns:p14="http://schemas.microsoft.com/office/powerpoint/2010/main" val="2982748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FBE9-3C4D-F69F-1DB3-34E944771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D3452-FD11-0B8C-FDC8-7B9FB5E70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take home message/s – limit to 2-3 main messages</a:t>
            </a:r>
          </a:p>
          <a:p>
            <a:r>
              <a:rPr lang="en-US" dirty="0"/>
              <a:t>Study Limitations e.g. scope of study/project, sample size, challenges faced during implementation/data collection, </a:t>
            </a:r>
          </a:p>
          <a:p>
            <a:r>
              <a:rPr lang="en-US" dirty="0"/>
              <a:t>Link/QR code (if available) where the whole project/research can be found </a:t>
            </a:r>
          </a:p>
        </p:txBody>
      </p:sp>
    </p:spTree>
    <p:extLst>
      <p:ext uri="{BB962C8B-B14F-4D97-AF65-F5344CB8AC3E}">
        <p14:creationId xmlns:p14="http://schemas.microsoft.com/office/powerpoint/2010/main" val="1424971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3263C-329F-FE4D-67BB-4F529B198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B2D69-F76B-822D-F495-A5D1AA5D0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recommendations derived from your key findings </a:t>
            </a:r>
          </a:p>
          <a:p>
            <a:r>
              <a:rPr lang="en-US" dirty="0"/>
              <a:t>Recommendations MUST align to the track of the conference you are presenting in </a:t>
            </a:r>
          </a:p>
          <a:p>
            <a:r>
              <a:rPr lang="en-US" dirty="0"/>
              <a:t>Focus on 3 KEY recommendations relevant to: -</a:t>
            </a:r>
          </a:p>
          <a:p>
            <a:pPr lvl="1"/>
            <a:r>
              <a:rPr lang="en-US" dirty="0"/>
              <a:t>Specific policy actors e.g. to Minister of Health</a:t>
            </a:r>
          </a:p>
          <a:p>
            <a:pPr lvl="1"/>
            <a:r>
              <a:rPr lang="en-US" dirty="0"/>
              <a:t>Key implementers e.g. community groups, civil society actors, individuals</a:t>
            </a:r>
          </a:p>
          <a:p>
            <a:r>
              <a:rPr lang="en-US" dirty="0"/>
              <a:t>Future directions/gaps that should be addressed in the near future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691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467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Generals Rules </vt:lpstr>
      <vt:lpstr>STANDARD CONFERENCE SLIDE</vt:lpstr>
      <vt:lpstr>TITLE OF STUDY</vt:lpstr>
      <vt:lpstr>Background</vt:lpstr>
      <vt:lpstr>Objectives of Project/Study </vt:lpstr>
      <vt:lpstr>Methodology</vt:lpstr>
      <vt:lpstr>Results/Findings</vt:lpstr>
      <vt:lpstr>Conclusions </vt:lpstr>
      <vt:lpstr>Key Recommendations</vt:lpstr>
      <vt:lpstr>List of 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wakukha.masai@gmail.com</dc:creator>
  <cp:lastModifiedBy>ADMIN</cp:lastModifiedBy>
  <cp:revision>3</cp:revision>
  <dcterms:created xsi:type="dcterms:W3CDTF">2025-07-10T09:19:50Z</dcterms:created>
  <dcterms:modified xsi:type="dcterms:W3CDTF">2025-09-08T07:57:10Z</dcterms:modified>
</cp:coreProperties>
</file>