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3" r:id="rId1"/>
  </p:sldMasterIdLst>
  <p:notesMasterIdLst>
    <p:notesMasterId r:id="rId19"/>
  </p:notesMasterIdLst>
  <p:handoutMasterIdLst>
    <p:handoutMasterId r:id="rId20"/>
  </p:handoutMasterIdLst>
  <p:sldIdLst>
    <p:sldId id="1242" r:id="rId2"/>
    <p:sldId id="1559" r:id="rId3"/>
    <p:sldId id="1547" r:id="rId4"/>
    <p:sldId id="1506" r:id="rId5"/>
    <p:sldId id="1415" r:id="rId6"/>
    <p:sldId id="1419" r:id="rId7"/>
    <p:sldId id="1445" r:id="rId8"/>
    <p:sldId id="1428" r:id="rId9"/>
    <p:sldId id="1429" r:id="rId10"/>
    <p:sldId id="1441" r:id="rId11"/>
    <p:sldId id="1511" r:id="rId12"/>
    <p:sldId id="1558" r:id="rId13"/>
    <p:sldId id="1553" r:id="rId14"/>
    <p:sldId id="1551" r:id="rId15"/>
    <p:sldId id="1556" r:id="rId16"/>
    <p:sldId id="1557" r:id="rId17"/>
    <p:sldId id="150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BF3BA4-E987-30DF-D854-7002A23F12BB}" name="Getahun, Monica" initials="GM" userId="S::Monica.Getahun@ucsf.edu::e96cfa58-8e90-43f9-a82a-d3d6a9d8a47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70169"/>
  </p:normalViewPr>
  <p:slideViewPr>
    <p:cSldViewPr>
      <p:cViewPr varScale="1">
        <p:scale>
          <a:sx n="78" d="100"/>
          <a:sy n="78" d="100"/>
        </p:scale>
        <p:origin x="1052" y="5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E2612B-A56F-4978-A5AB-2CA6BAC1DDE2}"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n-KE"/>
        </a:p>
      </dgm:t>
    </dgm:pt>
    <dgm:pt modelId="{01DD91DA-1EF3-4C8B-9406-83DFA2225BED}">
      <dgm:prSet phldrT="[Text]" phldr="0"/>
      <dgm:spPr/>
      <dgm:t>
        <a:bodyPr/>
        <a:lstStyle/>
        <a:p>
          <a:r>
            <a:rPr lang="en-GB" dirty="0"/>
            <a:t>Widespread issue</a:t>
          </a:r>
          <a:endParaRPr lang="en-KE" dirty="0"/>
        </a:p>
      </dgm:t>
    </dgm:pt>
    <dgm:pt modelId="{2E0BF1BB-2AED-4A43-9E8F-6C48E33574EC}" type="parTrans" cxnId="{21E87122-2C6E-4A23-A76A-1B86C4C63B7E}">
      <dgm:prSet/>
      <dgm:spPr/>
      <dgm:t>
        <a:bodyPr/>
        <a:lstStyle/>
        <a:p>
          <a:endParaRPr lang="en-KE"/>
        </a:p>
      </dgm:t>
    </dgm:pt>
    <dgm:pt modelId="{FC692BC7-000A-4C58-9203-74A360CCD7D4}" type="sibTrans" cxnId="{21E87122-2C6E-4A23-A76A-1B86C4C63B7E}">
      <dgm:prSet/>
      <dgm:spPr/>
      <dgm:t>
        <a:bodyPr/>
        <a:lstStyle/>
        <a:p>
          <a:endParaRPr lang="en-KE"/>
        </a:p>
      </dgm:t>
    </dgm:pt>
    <dgm:pt modelId="{324B62CF-3796-45FA-8DFA-E1DAE67FC8B5}">
      <dgm:prSet phldrT="[Text]" phldr="0"/>
      <dgm:spPr/>
      <dgm:t>
        <a:bodyPr/>
        <a:lstStyle/>
        <a:p>
          <a:r>
            <a:rPr lang="en-GB" dirty="0"/>
            <a:t>Disrespect and abuse normalized</a:t>
          </a:r>
          <a:endParaRPr lang="en-KE" dirty="0"/>
        </a:p>
      </dgm:t>
    </dgm:pt>
    <dgm:pt modelId="{519F6D5D-2163-44D0-9B2A-FDE8156E16D6}" type="parTrans" cxnId="{B2DFCF65-13F6-47E7-8CD5-6169CA8C19C8}">
      <dgm:prSet/>
      <dgm:spPr/>
      <dgm:t>
        <a:bodyPr/>
        <a:lstStyle/>
        <a:p>
          <a:endParaRPr lang="en-KE"/>
        </a:p>
      </dgm:t>
    </dgm:pt>
    <dgm:pt modelId="{529DD984-F1D2-4B61-A855-CFF434BE7464}" type="sibTrans" cxnId="{B2DFCF65-13F6-47E7-8CD5-6169CA8C19C8}">
      <dgm:prSet/>
      <dgm:spPr/>
      <dgm:t>
        <a:bodyPr/>
        <a:lstStyle/>
        <a:p>
          <a:endParaRPr lang="en-KE"/>
        </a:p>
      </dgm:t>
    </dgm:pt>
    <dgm:pt modelId="{957BC0E8-E952-4654-AA61-B7763FDAC778}">
      <dgm:prSet phldrT="[Text]" phldr="0"/>
      <dgm:spPr/>
      <dgm:t>
        <a:bodyPr/>
        <a:lstStyle/>
        <a:p>
          <a:r>
            <a:rPr lang="en-GB" dirty="0"/>
            <a:t>Provider Burden</a:t>
          </a:r>
          <a:endParaRPr lang="en-KE" dirty="0"/>
        </a:p>
      </dgm:t>
    </dgm:pt>
    <dgm:pt modelId="{B5A54508-7B50-40F1-93C9-5BCF621634A7}" type="parTrans" cxnId="{2EFE3B9F-5BCA-4602-80C6-D80CF22C1866}">
      <dgm:prSet/>
      <dgm:spPr/>
      <dgm:t>
        <a:bodyPr/>
        <a:lstStyle/>
        <a:p>
          <a:endParaRPr lang="en-KE"/>
        </a:p>
      </dgm:t>
    </dgm:pt>
    <dgm:pt modelId="{5B8981ED-6CE1-4D1B-9189-489EB89F8919}" type="sibTrans" cxnId="{2EFE3B9F-5BCA-4602-80C6-D80CF22C1866}">
      <dgm:prSet/>
      <dgm:spPr/>
      <dgm:t>
        <a:bodyPr/>
        <a:lstStyle/>
        <a:p>
          <a:endParaRPr lang="en-KE"/>
        </a:p>
      </dgm:t>
    </dgm:pt>
    <dgm:pt modelId="{82D02869-33BC-4283-9164-3212319F81A6}">
      <dgm:prSet phldrT="[Text]" phldr="0"/>
      <dgm:spPr/>
      <dgm:t>
        <a:bodyPr/>
        <a:lstStyle/>
        <a:p>
          <a:r>
            <a:rPr lang="en-GB" dirty="0"/>
            <a:t>Stress &amp; Burnout undermine care</a:t>
          </a:r>
          <a:endParaRPr lang="en-KE" dirty="0"/>
        </a:p>
      </dgm:t>
    </dgm:pt>
    <dgm:pt modelId="{68C4544C-78BF-474B-A4DF-85570FB46244}" type="parTrans" cxnId="{A9BA0901-815E-4C55-84E4-ED45FA67C9DC}">
      <dgm:prSet/>
      <dgm:spPr/>
      <dgm:t>
        <a:bodyPr/>
        <a:lstStyle/>
        <a:p>
          <a:endParaRPr lang="en-KE"/>
        </a:p>
      </dgm:t>
    </dgm:pt>
    <dgm:pt modelId="{638EF7D9-36BA-4F5B-B16B-AA5AE74650F7}" type="sibTrans" cxnId="{A9BA0901-815E-4C55-84E4-ED45FA67C9DC}">
      <dgm:prSet/>
      <dgm:spPr/>
      <dgm:t>
        <a:bodyPr/>
        <a:lstStyle/>
        <a:p>
          <a:endParaRPr lang="en-KE"/>
        </a:p>
      </dgm:t>
    </dgm:pt>
    <dgm:pt modelId="{2FD747DB-84BA-4E9A-BC29-E054F5ED7FA2}">
      <dgm:prSet phldrT="[Text]" phldr="0"/>
      <dgm:spPr/>
      <dgm:t>
        <a:bodyPr/>
        <a:lstStyle/>
        <a:p>
          <a:r>
            <a:rPr lang="en-GB" dirty="0"/>
            <a:t>CPIPE Solution</a:t>
          </a:r>
          <a:endParaRPr lang="en-KE" dirty="0"/>
        </a:p>
      </dgm:t>
    </dgm:pt>
    <dgm:pt modelId="{EB2B462C-1CC8-4E3C-B116-049058AAFEB1}" type="parTrans" cxnId="{93339EAA-ADC9-4C0F-AC4C-15FC526DB676}">
      <dgm:prSet/>
      <dgm:spPr/>
      <dgm:t>
        <a:bodyPr/>
        <a:lstStyle/>
        <a:p>
          <a:endParaRPr lang="en-KE"/>
        </a:p>
      </dgm:t>
    </dgm:pt>
    <dgm:pt modelId="{9FB494E1-F400-4936-9410-ED6B50696081}" type="sibTrans" cxnId="{93339EAA-ADC9-4C0F-AC4C-15FC526DB676}">
      <dgm:prSet/>
      <dgm:spPr/>
      <dgm:t>
        <a:bodyPr/>
        <a:lstStyle/>
        <a:p>
          <a:endParaRPr lang="en-KE"/>
        </a:p>
      </dgm:t>
    </dgm:pt>
    <dgm:pt modelId="{51D4BB6D-9266-4F63-A399-872A29837E61}">
      <dgm:prSet phldrT="[Text]" phldr="0"/>
      <dgm:spPr/>
      <dgm:t>
        <a:bodyPr/>
        <a:lstStyle/>
        <a:p>
          <a:r>
            <a:rPr lang="en-GB" dirty="0"/>
            <a:t>Integrated strategy for provider wellbeing + PCMC</a:t>
          </a:r>
          <a:endParaRPr lang="en-KE" dirty="0"/>
        </a:p>
      </dgm:t>
    </dgm:pt>
    <dgm:pt modelId="{20358304-D006-48EA-93E3-B17155956C98}" type="parTrans" cxnId="{7B9517B7-97D2-41CE-8C07-191498862A1B}">
      <dgm:prSet/>
      <dgm:spPr/>
      <dgm:t>
        <a:bodyPr/>
        <a:lstStyle/>
        <a:p>
          <a:endParaRPr lang="en-KE"/>
        </a:p>
      </dgm:t>
    </dgm:pt>
    <dgm:pt modelId="{F3997799-5A9A-4EC4-9DB2-8A7AD1BDF350}" type="sibTrans" cxnId="{7B9517B7-97D2-41CE-8C07-191498862A1B}">
      <dgm:prSet/>
      <dgm:spPr/>
      <dgm:t>
        <a:bodyPr/>
        <a:lstStyle/>
        <a:p>
          <a:endParaRPr lang="en-KE"/>
        </a:p>
      </dgm:t>
    </dgm:pt>
    <dgm:pt modelId="{55F9BA43-B418-44D1-AD2E-52F545F9CEAB}" type="pres">
      <dgm:prSet presAssocID="{B9E2612B-A56F-4978-A5AB-2CA6BAC1DDE2}" presName="Name0" presStyleCnt="0">
        <dgm:presLayoutVars>
          <dgm:dir/>
          <dgm:animLvl val="lvl"/>
          <dgm:resizeHandles val="exact"/>
        </dgm:presLayoutVars>
      </dgm:prSet>
      <dgm:spPr/>
    </dgm:pt>
    <dgm:pt modelId="{AB12795C-2C74-476C-88FF-C4A99A395633}" type="pres">
      <dgm:prSet presAssocID="{B9E2612B-A56F-4978-A5AB-2CA6BAC1DDE2}" presName="tSp" presStyleCnt="0"/>
      <dgm:spPr/>
    </dgm:pt>
    <dgm:pt modelId="{78237B68-A9AF-4CB5-B1F1-C4B67C603E53}" type="pres">
      <dgm:prSet presAssocID="{B9E2612B-A56F-4978-A5AB-2CA6BAC1DDE2}" presName="bSp" presStyleCnt="0"/>
      <dgm:spPr/>
    </dgm:pt>
    <dgm:pt modelId="{4F64FF2B-6B42-4A60-BBEB-E38A16B3577D}" type="pres">
      <dgm:prSet presAssocID="{B9E2612B-A56F-4978-A5AB-2CA6BAC1DDE2}" presName="process" presStyleCnt="0"/>
      <dgm:spPr/>
    </dgm:pt>
    <dgm:pt modelId="{9510A56C-3EE2-46C2-9552-67C2945EFE7A}" type="pres">
      <dgm:prSet presAssocID="{01DD91DA-1EF3-4C8B-9406-83DFA2225BED}" presName="composite1" presStyleCnt="0"/>
      <dgm:spPr/>
    </dgm:pt>
    <dgm:pt modelId="{4007B2C6-58CC-4FA2-BF5B-DFB2DD45EF60}" type="pres">
      <dgm:prSet presAssocID="{01DD91DA-1EF3-4C8B-9406-83DFA2225BED}" presName="dummyNode1" presStyleLbl="node1" presStyleIdx="0" presStyleCnt="3"/>
      <dgm:spPr/>
    </dgm:pt>
    <dgm:pt modelId="{E3989DA8-F0E8-4440-81E5-22983C484DC1}" type="pres">
      <dgm:prSet presAssocID="{01DD91DA-1EF3-4C8B-9406-83DFA2225BED}" presName="childNode1" presStyleLbl="bgAcc1" presStyleIdx="0" presStyleCnt="3">
        <dgm:presLayoutVars>
          <dgm:bulletEnabled val="1"/>
        </dgm:presLayoutVars>
      </dgm:prSet>
      <dgm:spPr/>
    </dgm:pt>
    <dgm:pt modelId="{CA7A0BF0-ADD5-4779-9704-337221EDB46B}" type="pres">
      <dgm:prSet presAssocID="{01DD91DA-1EF3-4C8B-9406-83DFA2225BED}" presName="childNode1tx" presStyleLbl="bgAcc1" presStyleIdx="0" presStyleCnt="3">
        <dgm:presLayoutVars>
          <dgm:bulletEnabled val="1"/>
        </dgm:presLayoutVars>
      </dgm:prSet>
      <dgm:spPr/>
    </dgm:pt>
    <dgm:pt modelId="{34EAACB8-6EAC-481D-A365-534D9D6863C0}" type="pres">
      <dgm:prSet presAssocID="{01DD91DA-1EF3-4C8B-9406-83DFA2225BED}" presName="parentNode1" presStyleLbl="node1" presStyleIdx="0" presStyleCnt="3">
        <dgm:presLayoutVars>
          <dgm:chMax val="1"/>
          <dgm:bulletEnabled val="1"/>
        </dgm:presLayoutVars>
      </dgm:prSet>
      <dgm:spPr/>
    </dgm:pt>
    <dgm:pt modelId="{4A4F2A6F-8111-4FEF-B05F-27C1AD243FBC}" type="pres">
      <dgm:prSet presAssocID="{01DD91DA-1EF3-4C8B-9406-83DFA2225BED}" presName="connSite1" presStyleCnt="0"/>
      <dgm:spPr/>
    </dgm:pt>
    <dgm:pt modelId="{D68F8C48-2221-4120-906E-FB0B71A8715D}" type="pres">
      <dgm:prSet presAssocID="{FC692BC7-000A-4C58-9203-74A360CCD7D4}" presName="Name9" presStyleLbl="sibTrans2D1" presStyleIdx="0" presStyleCnt="2"/>
      <dgm:spPr/>
    </dgm:pt>
    <dgm:pt modelId="{83F4CF08-8904-426C-A767-BBBD09A49786}" type="pres">
      <dgm:prSet presAssocID="{957BC0E8-E952-4654-AA61-B7763FDAC778}" presName="composite2" presStyleCnt="0"/>
      <dgm:spPr/>
    </dgm:pt>
    <dgm:pt modelId="{503A7BBE-102C-42FA-B6D0-C198000F5F16}" type="pres">
      <dgm:prSet presAssocID="{957BC0E8-E952-4654-AA61-B7763FDAC778}" presName="dummyNode2" presStyleLbl="node1" presStyleIdx="0" presStyleCnt="3"/>
      <dgm:spPr/>
    </dgm:pt>
    <dgm:pt modelId="{62A79018-90C4-42AB-9C1B-4BCCFBA4783C}" type="pres">
      <dgm:prSet presAssocID="{957BC0E8-E952-4654-AA61-B7763FDAC778}" presName="childNode2" presStyleLbl="bgAcc1" presStyleIdx="1" presStyleCnt="3">
        <dgm:presLayoutVars>
          <dgm:bulletEnabled val="1"/>
        </dgm:presLayoutVars>
      </dgm:prSet>
      <dgm:spPr/>
    </dgm:pt>
    <dgm:pt modelId="{F59DB793-F378-4E4F-BAE4-5A74580BF442}" type="pres">
      <dgm:prSet presAssocID="{957BC0E8-E952-4654-AA61-B7763FDAC778}" presName="childNode2tx" presStyleLbl="bgAcc1" presStyleIdx="1" presStyleCnt="3">
        <dgm:presLayoutVars>
          <dgm:bulletEnabled val="1"/>
        </dgm:presLayoutVars>
      </dgm:prSet>
      <dgm:spPr/>
    </dgm:pt>
    <dgm:pt modelId="{1CC9FEDD-D38C-4CD3-9FC3-FFA29E768524}" type="pres">
      <dgm:prSet presAssocID="{957BC0E8-E952-4654-AA61-B7763FDAC778}" presName="parentNode2" presStyleLbl="node1" presStyleIdx="1" presStyleCnt="3">
        <dgm:presLayoutVars>
          <dgm:chMax val="0"/>
          <dgm:bulletEnabled val="1"/>
        </dgm:presLayoutVars>
      </dgm:prSet>
      <dgm:spPr/>
    </dgm:pt>
    <dgm:pt modelId="{34CA525E-C726-4E83-BB39-4A7CF9FB4795}" type="pres">
      <dgm:prSet presAssocID="{957BC0E8-E952-4654-AA61-B7763FDAC778}" presName="connSite2" presStyleCnt="0"/>
      <dgm:spPr/>
    </dgm:pt>
    <dgm:pt modelId="{E43011F0-0C7D-44C9-BB39-AB8D675CC504}" type="pres">
      <dgm:prSet presAssocID="{5B8981ED-6CE1-4D1B-9189-489EB89F8919}" presName="Name18" presStyleLbl="sibTrans2D1" presStyleIdx="1" presStyleCnt="2"/>
      <dgm:spPr/>
    </dgm:pt>
    <dgm:pt modelId="{647B1D69-D898-47E5-8DC5-65BE44C54039}" type="pres">
      <dgm:prSet presAssocID="{2FD747DB-84BA-4E9A-BC29-E054F5ED7FA2}" presName="composite1" presStyleCnt="0"/>
      <dgm:spPr/>
    </dgm:pt>
    <dgm:pt modelId="{0CE4B335-5036-4C76-A9B7-FAB75197C2C8}" type="pres">
      <dgm:prSet presAssocID="{2FD747DB-84BA-4E9A-BC29-E054F5ED7FA2}" presName="dummyNode1" presStyleLbl="node1" presStyleIdx="1" presStyleCnt="3"/>
      <dgm:spPr/>
    </dgm:pt>
    <dgm:pt modelId="{0D6070FB-FC5D-4FA0-A8D9-873FE43ADA9D}" type="pres">
      <dgm:prSet presAssocID="{2FD747DB-84BA-4E9A-BC29-E054F5ED7FA2}" presName="childNode1" presStyleLbl="bgAcc1" presStyleIdx="2" presStyleCnt="3">
        <dgm:presLayoutVars>
          <dgm:bulletEnabled val="1"/>
        </dgm:presLayoutVars>
      </dgm:prSet>
      <dgm:spPr/>
    </dgm:pt>
    <dgm:pt modelId="{69D3FA8E-905F-4DA3-96EF-840D23C791E5}" type="pres">
      <dgm:prSet presAssocID="{2FD747DB-84BA-4E9A-BC29-E054F5ED7FA2}" presName="childNode1tx" presStyleLbl="bgAcc1" presStyleIdx="2" presStyleCnt="3">
        <dgm:presLayoutVars>
          <dgm:bulletEnabled val="1"/>
        </dgm:presLayoutVars>
      </dgm:prSet>
      <dgm:spPr/>
    </dgm:pt>
    <dgm:pt modelId="{FE3970D8-3BB8-45B3-9BB6-07222651AFAC}" type="pres">
      <dgm:prSet presAssocID="{2FD747DB-84BA-4E9A-BC29-E054F5ED7FA2}" presName="parentNode1" presStyleLbl="node1" presStyleIdx="2" presStyleCnt="3">
        <dgm:presLayoutVars>
          <dgm:chMax val="1"/>
          <dgm:bulletEnabled val="1"/>
        </dgm:presLayoutVars>
      </dgm:prSet>
      <dgm:spPr/>
    </dgm:pt>
    <dgm:pt modelId="{0AA82D00-48C6-4D84-A0FD-D5B6204AA771}" type="pres">
      <dgm:prSet presAssocID="{2FD747DB-84BA-4E9A-BC29-E054F5ED7FA2}" presName="connSite1" presStyleCnt="0"/>
      <dgm:spPr/>
    </dgm:pt>
  </dgm:ptLst>
  <dgm:cxnLst>
    <dgm:cxn modelId="{A9BA0901-815E-4C55-84E4-ED45FA67C9DC}" srcId="{957BC0E8-E952-4654-AA61-B7763FDAC778}" destId="{82D02869-33BC-4283-9164-3212319F81A6}" srcOrd="0" destOrd="0" parTransId="{68C4544C-78BF-474B-A4DF-85570FB46244}" sibTransId="{638EF7D9-36BA-4F5B-B16B-AA5AE74650F7}"/>
    <dgm:cxn modelId="{873F4105-40C9-4B20-AA7F-CC4D8B1E49D3}" type="presOf" srcId="{51D4BB6D-9266-4F63-A399-872A29837E61}" destId="{0D6070FB-FC5D-4FA0-A8D9-873FE43ADA9D}" srcOrd="0" destOrd="0" presId="urn:microsoft.com/office/officeart/2005/8/layout/hProcess4"/>
    <dgm:cxn modelId="{002B920D-D5B5-4882-9564-09B7590B992E}" type="presOf" srcId="{2FD747DB-84BA-4E9A-BC29-E054F5ED7FA2}" destId="{FE3970D8-3BB8-45B3-9BB6-07222651AFAC}" srcOrd="0" destOrd="0" presId="urn:microsoft.com/office/officeart/2005/8/layout/hProcess4"/>
    <dgm:cxn modelId="{21E87122-2C6E-4A23-A76A-1B86C4C63B7E}" srcId="{B9E2612B-A56F-4978-A5AB-2CA6BAC1DDE2}" destId="{01DD91DA-1EF3-4C8B-9406-83DFA2225BED}" srcOrd="0" destOrd="0" parTransId="{2E0BF1BB-2AED-4A43-9E8F-6C48E33574EC}" sibTransId="{FC692BC7-000A-4C58-9203-74A360CCD7D4}"/>
    <dgm:cxn modelId="{5E114D3D-4BE6-4D92-995B-E543A468D76D}" type="presOf" srcId="{82D02869-33BC-4283-9164-3212319F81A6}" destId="{F59DB793-F378-4E4F-BAE4-5A74580BF442}" srcOrd="1" destOrd="0" presId="urn:microsoft.com/office/officeart/2005/8/layout/hProcess4"/>
    <dgm:cxn modelId="{B2DFCF65-13F6-47E7-8CD5-6169CA8C19C8}" srcId="{01DD91DA-1EF3-4C8B-9406-83DFA2225BED}" destId="{324B62CF-3796-45FA-8DFA-E1DAE67FC8B5}" srcOrd="0" destOrd="0" parTransId="{519F6D5D-2163-44D0-9B2A-FDE8156E16D6}" sibTransId="{529DD984-F1D2-4B61-A855-CFF434BE7464}"/>
    <dgm:cxn modelId="{F1691375-50B7-4D06-9F81-A0406D6CCBEC}" type="presOf" srcId="{324B62CF-3796-45FA-8DFA-E1DAE67FC8B5}" destId="{E3989DA8-F0E8-4440-81E5-22983C484DC1}" srcOrd="0" destOrd="0" presId="urn:microsoft.com/office/officeart/2005/8/layout/hProcess4"/>
    <dgm:cxn modelId="{3B1F307A-47E8-4C83-B3DA-5BA152AF606B}" type="presOf" srcId="{957BC0E8-E952-4654-AA61-B7763FDAC778}" destId="{1CC9FEDD-D38C-4CD3-9FC3-FFA29E768524}" srcOrd="0" destOrd="0" presId="urn:microsoft.com/office/officeart/2005/8/layout/hProcess4"/>
    <dgm:cxn modelId="{2EFE3B9F-5BCA-4602-80C6-D80CF22C1866}" srcId="{B9E2612B-A56F-4978-A5AB-2CA6BAC1DDE2}" destId="{957BC0E8-E952-4654-AA61-B7763FDAC778}" srcOrd="1" destOrd="0" parTransId="{B5A54508-7B50-40F1-93C9-5BCF621634A7}" sibTransId="{5B8981ED-6CE1-4D1B-9189-489EB89F8919}"/>
    <dgm:cxn modelId="{14C638A2-992F-4C8F-A219-F0B07935A83C}" type="presOf" srcId="{5B8981ED-6CE1-4D1B-9189-489EB89F8919}" destId="{E43011F0-0C7D-44C9-BB39-AB8D675CC504}" srcOrd="0" destOrd="0" presId="urn:microsoft.com/office/officeart/2005/8/layout/hProcess4"/>
    <dgm:cxn modelId="{ADBD09A6-1012-411F-9D05-E10DAF804427}" type="presOf" srcId="{01DD91DA-1EF3-4C8B-9406-83DFA2225BED}" destId="{34EAACB8-6EAC-481D-A365-534D9D6863C0}" srcOrd="0" destOrd="0" presId="urn:microsoft.com/office/officeart/2005/8/layout/hProcess4"/>
    <dgm:cxn modelId="{93339EAA-ADC9-4C0F-AC4C-15FC526DB676}" srcId="{B9E2612B-A56F-4978-A5AB-2CA6BAC1DDE2}" destId="{2FD747DB-84BA-4E9A-BC29-E054F5ED7FA2}" srcOrd="2" destOrd="0" parTransId="{EB2B462C-1CC8-4E3C-B116-049058AAFEB1}" sibTransId="{9FB494E1-F400-4936-9410-ED6B50696081}"/>
    <dgm:cxn modelId="{5FFA6AAE-2B47-4254-9EE3-C8CF714E3226}" type="presOf" srcId="{51D4BB6D-9266-4F63-A399-872A29837E61}" destId="{69D3FA8E-905F-4DA3-96EF-840D23C791E5}" srcOrd="1" destOrd="0" presId="urn:microsoft.com/office/officeart/2005/8/layout/hProcess4"/>
    <dgm:cxn modelId="{7B9517B7-97D2-41CE-8C07-191498862A1B}" srcId="{2FD747DB-84BA-4E9A-BC29-E054F5ED7FA2}" destId="{51D4BB6D-9266-4F63-A399-872A29837E61}" srcOrd="0" destOrd="0" parTransId="{20358304-D006-48EA-93E3-B17155956C98}" sibTransId="{F3997799-5A9A-4EC4-9DB2-8A7AD1BDF350}"/>
    <dgm:cxn modelId="{A693C9BB-B63D-4FB2-A5D2-EF11372D39F4}" type="presOf" srcId="{324B62CF-3796-45FA-8DFA-E1DAE67FC8B5}" destId="{CA7A0BF0-ADD5-4779-9704-337221EDB46B}" srcOrd="1" destOrd="0" presId="urn:microsoft.com/office/officeart/2005/8/layout/hProcess4"/>
    <dgm:cxn modelId="{AFF72DC7-FEF6-4284-9630-084C71D8D184}" type="presOf" srcId="{82D02869-33BC-4283-9164-3212319F81A6}" destId="{62A79018-90C4-42AB-9C1B-4BCCFBA4783C}" srcOrd="0" destOrd="0" presId="urn:microsoft.com/office/officeart/2005/8/layout/hProcess4"/>
    <dgm:cxn modelId="{812ABDDA-8948-4BF2-8139-96A340052905}" type="presOf" srcId="{B9E2612B-A56F-4978-A5AB-2CA6BAC1DDE2}" destId="{55F9BA43-B418-44D1-AD2E-52F545F9CEAB}" srcOrd="0" destOrd="0" presId="urn:microsoft.com/office/officeart/2005/8/layout/hProcess4"/>
    <dgm:cxn modelId="{C71C06E9-4708-42F0-B399-BDABEFB4F3EF}" type="presOf" srcId="{FC692BC7-000A-4C58-9203-74A360CCD7D4}" destId="{D68F8C48-2221-4120-906E-FB0B71A8715D}" srcOrd="0" destOrd="0" presId="urn:microsoft.com/office/officeart/2005/8/layout/hProcess4"/>
    <dgm:cxn modelId="{3D209ABA-DDB5-43D8-9B3B-87DC2EF6E2F7}" type="presParOf" srcId="{55F9BA43-B418-44D1-AD2E-52F545F9CEAB}" destId="{AB12795C-2C74-476C-88FF-C4A99A395633}" srcOrd="0" destOrd="0" presId="urn:microsoft.com/office/officeart/2005/8/layout/hProcess4"/>
    <dgm:cxn modelId="{3A27189D-4652-47A8-B99A-E069871EC8E3}" type="presParOf" srcId="{55F9BA43-B418-44D1-AD2E-52F545F9CEAB}" destId="{78237B68-A9AF-4CB5-B1F1-C4B67C603E53}" srcOrd="1" destOrd="0" presId="urn:microsoft.com/office/officeart/2005/8/layout/hProcess4"/>
    <dgm:cxn modelId="{6350F401-CF23-4B7F-991A-DFB9503B41F4}" type="presParOf" srcId="{55F9BA43-B418-44D1-AD2E-52F545F9CEAB}" destId="{4F64FF2B-6B42-4A60-BBEB-E38A16B3577D}" srcOrd="2" destOrd="0" presId="urn:microsoft.com/office/officeart/2005/8/layout/hProcess4"/>
    <dgm:cxn modelId="{95F29631-3D07-4BBB-A9D6-7BABBA7FA941}" type="presParOf" srcId="{4F64FF2B-6B42-4A60-BBEB-E38A16B3577D}" destId="{9510A56C-3EE2-46C2-9552-67C2945EFE7A}" srcOrd="0" destOrd="0" presId="urn:microsoft.com/office/officeart/2005/8/layout/hProcess4"/>
    <dgm:cxn modelId="{E90656B3-3F76-4560-B54D-417784BA7EEC}" type="presParOf" srcId="{9510A56C-3EE2-46C2-9552-67C2945EFE7A}" destId="{4007B2C6-58CC-4FA2-BF5B-DFB2DD45EF60}" srcOrd="0" destOrd="0" presId="urn:microsoft.com/office/officeart/2005/8/layout/hProcess4"/>
    <dgm:cxn modelId="{41AF7EB1-9329-44AB-93DB-0C80FF4B7FE4}" type="presParOf" srcId="{9510A56C-3EE2-46C2-9552-67C2945EFE7A}" destId="{E3989DA8-F0E8-4440-81E5-22983C484DC1}" srcOrd="1" destOrd="0" presId="urn:microsoft.com/office/officeart/2005/8/layout/hProcess4"/>
    <dgm:cxn modelId="{973F008B-9192-4D68-A21B-D81D56B026D9}" type="presParOf" srcId="{9510A56C-3EE2-46C2-9552-67C2945EFE7A}" destId="{CA7A0BF0-ADD5-4779-9704-337221EDB46B}" srcOrd="2" destOrd="0" presId="urn:microsoft.com/office/officeart/2005/8/layout/hProcess4"/>
    <dgm:cxn modelId="{01B61264-60F7-4946-B439-2782BC222204}" type="presParOf" srcId="{9510A56C-3EE2-46C2-9552-67C2945EFE7A}" destId="{34EAACB8-6EAC-481D-A365-534D9D6863C0}" srcOrd="3" destOrd="0" presId="urn:microsoft.com/office/officeart/2005/8/layout/hProcess4"/>
    <dgm:cxn modelId="{A9C537E6-FBA1-4C02-8E69-3EFC49427CB0}" type="presParOf" srcId="{9510A56C-3EE2-46C2-9552-67C2945EFE7A}" destId="{4A4F2A6F-8111-4FEF-B05F-27C1AD243FBC}" srcOrd="4" destOrd="0" presId="urn:microsoft.com/office/officeart/2005/8/layout/hProcess4"/>
    <dgm:cxn modelId="{93B5C3C9-8DFD-4A07-9BF8-6245D3746E4F}" type="presParOf" srcId="{4F64FF2B-6B42-4A60-BBEB-E38A16B3577D}" destId="{D68F8C48-2221-4120-906E-FB0B71A8715D}" srcOrd="1" destOrd="0" presId="urn:microsoft.com/office/officeart/2005/8/layout/hProcess4"/>
    <dgm:cxn modelId="{3CEEF97F-2BD4-4CC3-9CA2-5F9FEA85E637}" type="presParOf" srcId="{4F64FF2B-6B42-4A60-BBEB-E38A16B3577D}" destId="{83F4CF08-8904-426C-A767-BBBD09A49786}" srcOrd="2" destOrd="0" presId="urn:microsoft.com/office/officeart/2005/8/layout/hProcess4"/>
    <dgm:cxn modelId="{04312856-8BD7-4954-A757-74AEABC026FC}" type="presParOf" srcId="{83F4CF08-8904-426C-A767-BBBD09A49786}" destId="{503A7BBE-102C-42FA-B6D0-C198000F5F16}" srcOrd="0" destOrd="0" presId="urn:microsoft.com/office/officeart/2005/8/layout/hProcess4"/>
    <dgm:cxn modelId="{90A3DE4E-00CC-4887-851E-5272BD999665}" type="presParOf" srcId="{83F4CF08-8904-426C-A767-BBBD09A49786}" destId="{62A79018-90C4-42AB-9C1B-4BCCFBA4783C}" srcOrd="1" destOrd="0" presId="urn:microsoft.com/office/officeart/2005/8/layout/hProcess4"/>
    <dgm:cxn modelId="{ADBDD48E-B334-459D-8B35-9AF6AE066262}" type="presParOf" srcId="{83F4CF08-8904-426C-A767-BBBD09A49786}" destId="{F59DB793-F378-4E4F-BAE4-5A74580BF442}" srcOrd="2" destOrd="0" presId="urn:microsoft.com/office/officeart/2005/8/layout/hProcess4"/>
    <dgm:cxn modelId="{343DA204-9F54-40F7-89E1-B4561A68F15F}" type="presParOf" srcId="{83F4CF08-8904-426C-A767-BBBD09A49786}" destId="{1CC9FEDD-D38C-4CD3-9FC3-FFA29E768524}" srcOrd="3" destOrd="0" presId="urn:microsoft.com/office/officeart/2005/8/layout/hProcess4"/>
    <dgm:cxn modelId="{2C5ECEF6-239B-40B2-91AB-FD8FC1E7B4A4}" type="presParOf" srcId="{83F4CF08-8904-426C-A767-BBBD09A49786}" destId="{34CA525E-C726-4E83-BB39-4A7CF9FB4795}" srcOrd="4" destOrd="0" presId="urn:microsoft.com/office/officeart/2005/8/layout/hProcess4"/>
    <dgm:cxn modelId="{278838C8-242C-4B59-86A0-79A02427C316}" type="presParOf" srcId="{4F64FF2B-6B42-4A60-BBEB-E38A16B3577D}" destId="{E43011F0-0C7D-44C9-BB39-AB8D675CC504}" srcOrd="3" destOrd="0" presId="urn:microsoft.com/office/officeart/2005/8/layout/hProcess4"/>
    <dgm:cxn modelId="{6F3AA82A-20AF-4FF9-AF8C-90CA27F089E1}" type="presParOf" srcId="{4F64FF2B-6B42-4A60-BBEB-E38A16B3577D}" destId="{647B1D69-D898-47E5-8DC5-65BE44C54039}" srcOrd="4" destOrd="0" presId="urn:microsoft.com/office/officeart/2005/8/layout/hProcess4"/>
    <dgm:cxn modelId="{D2C00ED3-CF67-40FA-AA50-32A3C7D8E8C8}" type="presParOf" srcId="{647B1D69-D898-47E5-8DC5-65BE44C54039}" destId="{0CE4B335-5036-4C76-A9B7-FAB75197C2C8}" srcOrd="0" destOrd="0" presId="urn:microsoft.com/office/officeart/2005/8/layout/hProcess4"/>
    <dgm:cxn modelId="{6F9019BD-DCAD-4100-9BE3-4263740C232F}" type="presParOf" srcId="{647B1D69-D898-47E5-8DC5-65BE44C54039}" destId="{0D6070FB-FC5D-4FA0-A8D9-873FE43ADA9D}" srcOrd="1" destOrd="0" presId="urn:microsoft.com/office/officeart/2005/8/layout/hProcess4"/>
    <dgm:cxn modelId="{E626DD22-2C7D-415E-BB46-3E341175A624}" type="presParOf" srcId="{647B1D69-D898-47E5-8DC5-65BE44C54039}" destId="{69D3FA8E-905F-4DA3-96EF-840D23C791E5}" srcOrd="2" destOrd="0" presId="urn:microsoft.com/office/officeart/2005/8/layout/hProcess4"/>
    <dgm:cxn modelId="{6685709C-A0F6-4C3D-8AD7-B9D59698DCFF}" type="presParOf" srcId="{647B1D69-D898-47E5-8DC5-65BE44C54039}" destId="{FE3970D8-3BB8-45B3-9BB6-07222651AFAC}" srcOrd="3" destOrd="0" presId="urn:microsoft.com/office/officeart/2005/8/layout/hProcess4"/>
    <dgm:cxn modelId="{7112DF24-2713-4076-90F8-BE5FBB2769D9}" type="presParOf" srcId="{647B1D69-D898-47E5-8DC5-65BE44C54039}" destId="{0AA82D00-48C6-4D84-A0FD-D5B6204AA771}"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72F98A-E25F-41C0-9C0F-E1BA267483F9}" type="doc">
      <dgm:prSet loTypeId="urn:microsoft.com/office/officeart/2016/7/layout/VerticalSolidActionList" loCatId="List" qsTypeId="urn:microsoft.com/office/officeart/2005/8/quickstyle/simple4" qsCatId="simple" csTypeId="urn:microsoft.com/office/officeart/2005/8/colors/colorful1" csCatId="colorful" phldr="1"/>
      <dgm:spPr/>
      <dgm:t>
        <a:bodyPr/>
        <a:lstStyle/>
        <a:p>
          <a:endParaRPr lang="en-US"/>
        </a:p>
      </dgm:t>
    </dgm:pt>
    <dgm:pt modelId="{7F30E5FF-D18B-49B5-ADF1-6D9BE2EA31C1}">
      <dgm:prSet custT="1"/>
      <dgm:spPr/>
      <dgm:t>
        <a:bodyPr/>
        <a:lstStyle/>
        <a:p>
          <a:r>
            <a:rPr lang="en-US" sz="2400"/>
            <a:t>Aim 1</a:t>
          </a:r>
          <a:endParaRPr lang="en-US" sz="2400" dirty="0"/>
        </a:p>
      </dgm:t>
    </dgm:pt>
    <dgm:pt modelId="{67E25226-4E1C-4158-A697-205E34B2A326}" type="parTrans" cxnId="{A0F9FA2E-6C98-4550-8BE9-3331D6414B72}">
      <dgm:prSet/>
      <dgm:spPr/>
      <dgm:t>
        <a:bodyPr/>
        <a:lstStyle/>
        <a:p>
          <a:endParaRPr lang="en-US" sz="2400"/>
        </a:p>
      </dgm:t>
    </dgm:pt>
    <dgm:pt modelId="{F5D37053-D050-430E-8A8D-C727B9CA8BB1}" type="sibTrans" cxnId="{A0F9FA2E-6C98-4550-8BE9-3331D6414B72}">
      <dgm:prSet/>
      <dgm:spPr/>
      <dgm:t>
        <a:bodyPr/>
        <a:lstStyle/>
        <a:p>
          <a:endParaRPr lang="en-US" sz="2400"/>
        </a:p>
      </dgm:t>
    </dgm:pt>
    <dgm:pt modelId="{26FD879A-2307-4E3D-A4A5-92066F824359}">
      <dgm:prSet custT="1"/>
      <dgm:spPr/>
      <dgm:t>
        <a:bodyPr/>
        <a:lstStyle/>
        <a:p>
          <a:r>
            <a:rPr lang="en-US" sz="2400" dirty="0"/>
            <a:t>Assess the effectiveness of the CPIPE intervention on Person-centered maternity care (PCMC)</a:t>
          </a:r>
        </a:p>
      </dgm:t>
    </dgm:pt>
    <dgm:pt modelId="{8BF8E704-16EE-46A5-96D1-89C4B8E81960}" type="parTrans" cxnId="{43F38EAC-A6DB-4509-A172-483CB7479EBE}">
      <dgm:prSet/>
      <dgm:spPr/>
      <dgm:t>
        <a:bodyPr/>
        <a:lstStyle/>
        <a:p>
          <a:endParaRPr lang="en-US" sz="2400"/>
        </a:p>
      </dgm:t>
    </dgm:pt>
    <dgm:pt modelId="{B6CF8A96-A986-47D0-BF68-D763357F9298}" type="sibTrans" cxnId="{43F38EAC-A6DB-4509-A172-483CB7479EBE}">
      <dgm:prSet/>
      <dgm:spPr/>
      <dgm:t>
        <a:bodyPr/>
        <a:lstStyle/>
        <a:p>
          <a:endParaRPr lang="en-US" sz="2400"/>
        </a:p>
      </dgm:t>
    </dgm:pt>
    <dgm:pt modelId="{B9BCFB57-B887-414D-AD05-E2A60C01476F}">
      <dgm:prSet custT="1"/>
      <dgm:spPr/>
      <dgm:t>
        <a:bodyPr/>
        <a:lstStyle/>
        <a:p>
          <a:r>
            <a:rPr lang="en-US" sz="2400"/>
            <a:t>Aim 2</a:t>
          </a:r>
          <a:endParaRPr lang="en-US" sz="2400" dirty="0"/>
        </a:p>
      </dgm:t>
    </dgm:pt>
    <dgm:pt modelId="{060CC842-E8B7-466F-8AF1-DEB9DA6088D0}" type="parTrans" cxnId="{01B53EDB-2EF0-46FF-8E7F-ADA6E24C0086}">
      <dgm:prSet/>
      <dgm:spPr/>
      <dgm:t>
        <a:bodyPr/>
        <a:lstStyle/>
        <a:p>
          <a:endParaRPr lang="en-US" sz="2400"/>
        </a:p>
      </dgm:t>
    </dgm:pt>
    <dgm:pt modelId="{4B0DEA2A-9174-4BF2-9AFE-244E9967C22D}" type="sibTrans" cxnId="{01B53EDB-2EF0-46FF-8E7F-ADA6E24C0086}">
      <dgm:prSet/>
      <dgm:spPr/>
      <dgm:t>
        <a:bodyPr/>
        <a:lstStyle/>
        <a:p>
          <a:endParaRPr lang="en-US" sz="2400"/>
        </a:p>
      </dgm:t>
    </dgm:pt>
    <dgm:pt modelId="{1CD134E3-3ECC-42E1-9B39-590CFB7987CF}">
      <dgm:prSet custT="1"/>
      <dgm:spPr/>
      <dgm:t>
        <a:bodyPr/>
        <a:lstStyle/>
        <a:p>
          <a:r>
            <a:rPr lang="en-US" sz="2400"/>
            <a:t>Examine the mechanisms of impact of CPIPE on PCMC </a:t>
          </a:r>
          <a:endParaRPr lang="en-US" sz="2400" dirty="0"/>
        </a:p>
      </dgm:t>
    </dgm:pt>
    <dgm:pt modelId="{BDC7A7F7-BD08-4F19-8329-9347F0BE3C4B}" type="parTrans" cxnId="{4D324452-3D5C-43E9-AF20-1C9EAB487340}">
      <dgm:prSet/>
      <dgm:spPr/>
      <dgm:t>
        <a:bodyPr/>
        <a:lstStyle/>
        <a:p>
          <a:endParaRPr lang="en-US" sz="2400"/>
        </a:p>
      </dgm:t>
    </dgm:pt>
    <dgm:pt modelId="{3900D5C7-DA50-4B57-80B5-012A88E43E19}" type="sibTrans" cxnId="{4D324452-3D5C-43E9-AF20-1C9EAB487340}">
      <dgm:prSet/>
      <dgm:spPr/>
      <dgm:t>
        <a:bodyPr/>
        <a:lstStyle/>
        <a:p>
          <a:endParaRPr lang="en-US" sz="2400"/>
        </a:p>
      </dgm:t>
    </dgm:pt>
    <dgm:pt modelId="{407FE22B-8812-455C-A419-559995D7992C}">
      <dgm:prSet custT="1"/>
      <dgm:spPr/>
      <dgm:t>
        <a:bodyPr/>
        <a:lstStyle/>
        <a:p>
          <a:r>
            <a:rPr lang="en-US" sz="2400"/>
            <a:t>Aim 3</a:t>
          </a:r>
          <a:endParaRPr lang="en-US" sz="2400" dirty="0"/>
        </a:p>
      </dgm:t>
    </dgm:pt>
    <dgm:pt modelId="{376A0974-F30A-4292-A719-0937E80E7424}" type="parTrans" cxnId="{FA92D3C5-6AD9-468C-86A3-ECE2E7E37E31}">
      <dgm:prSet/>
      <dgm:spPr/>
      <dgm:t>
        <a:bodyPr/>
        <a:lstStyle/>
        <a:p>
          <a:endParaRPr lang="en-US" sz="2400"/>
        </a:p>
      </dgm:t>
    </dgm:pt>
    <dgm:pt modelId="{7C9C0680-ED13-4A84-89BC-8342CBF0FF44}" type="sibTrans" cxnId="{FA92D3C5-6AD9-468C-86A3-ECE2E7E37E31}">
      <dgm:prSet/>
      <dgm:spPr/>
      <dgm:t>
        <a:bodyPr/>
        <a:lstStyle/>
        <a:p>
          <a:endParaRPr lang="en-US" sz="2400"/>
        </a:p>
      </dgm:t>
    </dgm:pt>
    <dgm:pt modelId="{AD7B8FB1-BE7B-461B-BDFC-5D347749FCF4}">
      <dgm:prSet custT="1"/>
      <dgm:spPr/>
      <dgm:t>
        <a:bodyPr/>
        <a:lstStyle/>
        <a:p>
          <a:r>
            <a:rPr lang="en-US" sz="2400" dirty="0"/>
            <a:t>Assess impact of the CPIPE intervention on distal outcomes impacted by PCMC</a:t>
          </a:r>
        </a:p>
      </dgm:t>
    </dgm:pt>
    <dgm:pt modelId="{C830B605-709B-4467-85CE-4464786C84F6}" type="parTrans" cxnId="{BBA47CE3-BC7B-4216-B38D-82F41048DEF1}">
      <dgm:prSet/>
      <dgm:spPr/>
      <dgm:t>
        <a:bodyPr/>
        <a:lstStyle/>
        <a:p>
          <a:endParaRPr lang="en-US" sz="2400"/>
        </a:p>
      </dgm:t>
    </dgm:pt>
    <dgm:pt modelId="{25197F4A-4532-4F2B-81EC-62B21B4DE9C1}" type="sibTrans" cxnId="{BBA47CE3-BC7B-4216-B38D-82F41048DEF1}">
      <dgm:prSet/>
      <dgm:spPr/>
      <dgm:t>
        <a:bodyPr/>
        <a:lstStyle/>
        <a:p>
          <a:endParaRPr lang="en-US" sz="2400"/>
        </a:p>
      </dgm:t>
    </dgm:pt>
    <dgm:pt modelId="{2C0A107E-68DC-0F47-BB5D-5A844105722E}" type="pres">
      <dgm:prSet presAssocID="{B072F98A-E25F-41C0-9C0F-E1BA267483F9}" presName="Name0" presStyleCnt="0">
        <dgm:presLayoutVars>
          <dgm:dir/>
          <dgm:animLvl val="lvl"/>
          <dgm:resizeHandles val="exact"/>
        </dgm:presLayoutVars>
      </dgm:prSet>
      <dgm:spPr/>
    </dgm:pt>
    <dgm:pt modelId="{BFA94E0D-71E3-6A4C-9825-32F7C9997DDD}" type="pres">
      <dgm:prSet presAssocID="{7F30E5FF-D18B-49B5-ADF1-6D9BE2EA31C1}" presName="linNode" presStyleCnt="0"/>
      <dgm:spPr/>
    </dgm:pt>
    <dgm:pt modelId="{A0B4C8F8-4307-BE4A-86FB-48FE8BD06CF1}" type="pres">
      <dgm:prSet presAssocID="{7F30E5FF-D18B-49B5-ADF1-6D9BE2EA31C1}" presName="parentText" presStyleLbl="alignNode1" presStyleIdx="0" presStyleCnt="3">
        <dgm:presLayoutVars>
          <dgm:chMax val="1"/>
          <dgm:bulletEnabled/>
        </dgm:presLayoutVars>
      </dgm:prSet>
      <dgm:spPr/>
    </dgm:pt>
    <dgm:pt modelId="{04116259-46BA-C947-A631-BAA1F52E6D89}" type="pres">
      <dgm:prSet presAssocID="{7F30E5FF-D18B-49B5-ADF1-6D9BE2EA31C1}" presName="descendantText" presStyleLbl="alignAccFollowNode1" presStyleIdx="0" presStyleCnt="3">
        <dgm:presLayoutVars>
          <dgm:bulletEnabled/>
        </dgm:presLayoutVars>
      </dgm:prSet>
      <dgm:spPr/>
    </dgm:pt>
    <dgm:pt modelId="{4ED29BB9-6D64-2342-AD28-0D1DFB626C3B}" type="pres">
      <dgm:prSet presAssocID="{F5D37053-D050-430E-8A8D-C727B9CA8BB1}" presName="sp" presStyleCnt="0"/>
      <dgm:spPr/>
    </dgm:pt>
    <dgm:pt modelId="{2B518981-D9C2-874D-990B-16457BFB8964}" type="pres">
      <dgm:prSet presAssocID="{B9BCFB57-B887-414D-AD05-E2A60C01476F}" presName="linNode" presStyleCnt="0"/>
      <dgm:spPr/>
    </dgm:pt>
    <dgm:pt modelId="{0A9361B2-AA4E-FA46-ACD8-6333954FF6A2}" type="pres">
      <dgm:prSet presAssocID="{B9BCFB57-B887-414D-AD05-E2A60C01476F}" presName="parentText" presStyleLbl="alignNode1" presStyleIdx="1" presStyleCnt="3">
        <dgm:presLayoutVars>
          <dgm:chMax val="1"/>
          <dgm:bulletEnabled/>
        </dgm:presLayoutVars>
      </dgm:prSet>
      <dgm:spPr/>
    </dgm:pt>
    <dgm:pt modelId="{0028CE68-72B1-2547-8124-E1072EFD931F}" type="pres">
      <dgm:prSet presAssocID="{B9BCFB57-B887-414D-AD05-E2A60C01476F}" presName="descendantText" presStyleLbl="alignAccFollowNode1" presStyleIdx="1" presStyleCnt="3">
        <dgm:presLayoutVars>
          <dgm:bulletEnabled/>
        </dgm:presLayoutVars>
      </dgm:prSet>
      <dgm:spPr/>
    </dgm:pt>
    <dgm:pt modelId="{F251CA84-993F-5B4C-AAFC-95D8FEEBECAC}" type="pres">
      <dgm:prSet presAssocID="{4B0DEA2A-9174-4BF2-9AFE-244E9967C22D}" presName="sp" presStyleCnt="0"/>
      <dgm:spPr/>
    </dgm:pt>
    <dgm:pt modelId="{435CF51B-185D-A246-9A46-456DF898971F}" type="pres">
      <dgm:prSet presAssocID="{407FE22B-8812-455C-A419-559995D7992C}" presName="linNode" presStyleCnt="0"/>
      <dgm:spPr/>
    </dgm:pt>
    <dgm:pt modelId="{C5E6A415-3BB3-AA43-8C14-241A1EFE71A5}" type="pres">
      <dgm:prSet presAssocID="{407FE22B-8812-455C-A419-559995D7992C}" presName="parentText" presStyleLbl="alignNode1" presStyleIdx="2" presStyleCnt="3">
        <dgm:presLayoutVars>
          <dgm:chMax val="1"/>
          <dgm:bulletEnabled/>
        </dgm:presLayoutVars>
      </dgm:prSet>
      <dgm:spPr/>
    </dgm:pt>
    <dgm:pt modelId="{7E206E68-2EEA-7241-BA15-7D94FD4FB1D3}" type="pres">
      <dgm:prSet presAssocID="{407FE22B-8812-455C-A419-559995D7992C}" presName="descendantText" presStyleLbl="alignAccFollowNode1" presStyleIdx="2" presStyleCnt="3">
        <dgm:presLayoutVars>
          <dgm:bulletEnabled/>
        </dgm:presLayoutVars>
      </dgm:prSet>
      <dgm:spPr/>
    </dgm:pt>
  </dgm:ptLst>
  <dgm:cxnLst>
    <dgm:cxn modelId="{E4BC0606-4A59-9947-AC43-F8170C741F96}" type="presOf" srcId="{407FE22B-8812-455C-A419-559995D7992C}" destId="{C5E6A415-3BB3-AA43-8C14-241A1EFE71A5}" srcOrd="0" destOrd="0" presId="urn:microsoft.com/office/officeart/2016/7/layout/VerticalSolidActionList"/>
    <dgm:cxn modelId="{A0F9FA2E-6C98-4550-8BE9-3331D6414B72}" srcId="{B072F98A-E25F-41C0-9C0F-E1BA267483F9}" destId="{7F30E5FF-D18B-49B5-ADF1-6D9BE2EA31C1}" srcOrd="0" destOrd="0" parTransId="{67E25226-4E1C-4158-A697-205E34B2A326}" sibTransId="{F5D37053-D050-430E-8A8D-C727B9CA8BB1}"/>
    <dgm:cxn modelId="{D9B78448-B29D-904E-9CC7-99226D381464}" type="presOf" srcId="{1CD134E3-3ECC-42E1-9B39-590CFB7987CF}" destId="{0028CE68-72B1-2547-8124-E1072EFD931F}" srcOrd="0" destOrd="0" presId="urn:microsoft.com/office/officeart/2016/7/layout/VerticalSolidActionList"/>
    <dgm:cxn modelId="{4D324452-3D5C-43E9-AF20-1C9EAB487340}" srcId="{B9BCFB57-B887-414D-AD05-E2A60C01476F}" destId="{1CD134E3-3ECC-42E1-9B39-590CFB7987CF}" srcOrd="0" destOrd="0" parTransId="{BDC7A7F7-BD08-4F19-8329-9347F0BE3C4B}" sibTransId="{3900D5C7-DA50-4B57-80B5-012A88E43E19}"/>
    <dgm:cxn modelId="{35373F89-9F98-2340-99E9-B8DF1DB537DD}" type="presOf" srcId="{7F30E5FF-D18B-49B5-ADF1-6D9BE2EA31C1}" destId="{A0B4C8F8-4307-BE4A-86FB-48FE8BD06CF1}" srcOrd="0" destOrd="0" presId="urn:microsoft.com/office/officeart/2016/7/layout/VerticalSolidActionList"/>
    <dgm:cxn modelId="{6DD7128D-1987-4249-8BC1-58FBEA57B953}" type="presOf" srcId="{B072F98A-E25F-41C0-9C0F-E1BA267483F9}" destId="{2C0A107E-68DC-0F47-BB5D-5A844105722E}" srcOrd="0" destOrd="0" presId="urn:microsoft.com/office/officeart/2016/7/layout/VerticalSolidActionList"/>
    <dgm:cxn modelId="{43F38EAC-A6DB-4509-A172-483CB7479EBE}" srcId="{7F30E5FF-D18B-49B5-ADF1-6D9BE2EA31C1}" destId="{26FD879A-2307-4E3D-A4A5-92066F824359}" srcOrd="0" destOrd="0" parTransId="{8BF8E704-16EE-46A5-96D1-89C4B8E81960}" sibTransId="{B6CF8A96-A986-47D0-BF68-D763357F9298}"/>
    <dgm:cxn modelId="{1A0C1CC3-BFC3-3548-89C9-C19A24B708FF}" type="presOf" srcId="{AD7B8FB1-BE7B-461B-BDFC-5D347749FCF4}" destId="{7E206E68-2EEA-7241-BA15-7D94FD4FB1D3}" srcOrd="0" destOrd="0" presId="urn:microsoft.com/office/officeart/2016/7/layout/VerticalSolidActionList"/>
    <dgm:cxn modelId="{FA92D3C5-6AD9-468C-86A3-ECE2E7E37E31}" srcId="{B072F98A-E25F-41C0-9C0F-E1BA267483F9}" destId="{407FE22B-8812-455C-A419-559995D7992C}" srcOrd="2" destOrd="0" parTransId="{376A0974-F30A-4292-A719-0937E80E7424}" sibTransId="{7C9C0680-ED13-4A84-89BC-8342CBF0FF44}"/>
    <dgm:cxn modelId="{01B53EDB-2EF0-46FF-8E7F-ADA6E24C0086}" srcId="{B072F98A-E25F-41C0-9C0F-E1BA267483F9}" destId="{B9BCFB57-B887-414D-AD05-E2A60C01476F}" srcOrd="1" destOrd="0" parTransId="{060CC842-E8B7-466F-8AF1-DEB9DA6088D0}" sibTransId="{4B0DEA2A-9174-4BF2-9AFE-244E9967C22D}"/>
    <dgm:cxn modelId="{AB999CE0-0A6A-6C4E-9771-C3AF8F24547D}" type="presOf" srcId="{B9BCFB57-B887-414D-AD05-E2A60C01476F}" destId="{0A9361B2-AA4E-FA46-ACD8-6333954FF6A2}" srcOrd="0" destOrd="0" presId="urn:microsoft.com/office/officeart/2016/7/layout/VerticalSolidActionList"/>
    <dgm:cxn modelId="{DBEBEFE2-1901-BA4D-BDC8-1E5371CEFCED}" type="presOf" srcId="{26FD879A-2307-4E3D-A4A5-92066F824359}" destId="{04116259-46BA-C947-A631-BAA1F52E6D89}" srcOrd="0" destOrd="0" presId="urn:microsoft.com/office/officeart/2016/7/layout/VerticalSolidActionList"/>
    <dgm:cxn modelId="{BBA47CE3-BC7B-4216-B38D-82F41048DEF1}" srcId="{407FE22B-8812-455C-A419-559995D7992C}" destId="{AD7B8FB1-BE7B-461B-BDFC-5D347749FCF4}" srcOrd="0" destOrd="0" parTransId="{C830B605-709B-4467-85CE-4464786C84F6}" sibTransId="{25197F4A-4532-4F2B-81EC-62B21B4DE9C1}"/>
    <dgm:cxn modelId="{1A2F68AB-BF1E-034F-9C25-18043CFC411F}" type="presParOf" srcId="{2C0A107E-68DC-0F47-BB5D-5A844105722E}" destId="{BFA94E0D-71E3-6A4C-9825-32F7C9997DDD}" srcOrd="0" destOrd="0" presId="urn:microsoft.com/office/officeart/2016/7/layout/VerticalSolidActionList"/>
    <dgm:cxn modelId="{4B879A3E-6E9B-8340-A7F5-68EA93643197}" type="presParOf" srcId="{BFA94E0D-71E3-6A4C-9825-32F7C9997DDD}" destId="{A0B4C8F8-4307-BE4A-86FB-48FE8BD06CF1}" srcOrd="0" destOrd="0" presId="urn:microsoft.com/office/officeart/2016/7/layout/VerticalSolidActionList"/>
    <dgm:cxn modelId="{5540317A-6115-284A-8D90-A6C7519AD4A1}" type="presParOf" srcId="{BFA94E0D-71E3-6A4C-9825-32F7C9997DDD}" destId="{04116259-46BA-C947-A631-BAA1F52E6D89}" srcOrd="1" destOrd="0" presId="urn:microsoft.com/office/officeart/2016/7/layout/VerticalSolidActionList"/>
    <dgm:cxn modelId="{D6EFCEB3-D0C0-1842-ABE0-920D0ED0966D}" type="presParOf" srcId="{2C0A107E-68DC-0F47-BB5D-5A844105722E}" destId="{4ED29BB9-6D64-2342-AD28-0D1DFB626C3B}" srcOrd="1" destOrd="0" presId="urn:microsoft.com/office/officeart/2016/7/layout/VerticalSolidActionList"/>
    <dgm:cxn modelId="{2196155A-3F40-8945-81BD-12BED230E6F7}" type="presParOf" srcId="{2C0A107E-68DC-0F47-BB5D-5A844105722E}" destId="{2B518981-D9C2-874D-990B-16457BFB8964}" srcOrd="2" destOrd="0" presId="urn:microsoft.com/office/officeart/2016/7/layout/VerticalSolidActionList"/>
    <dgm:cxn modelId="{C23AA06F-A7E8-3B4D-86D2-96EA7DF98956}" type="presParOf" srcId="{2B518981-D9C2-874D-990B-16457BFB8964}" destId="{0A9361B2-AA4E-FA46-ACD8-6333954FF6A2}" srcOrd="0" destOrd="0" presId="urn:microsoft.com/office/officeart/2016/7/layout/VerticalSolidActionList"/>
    <dgm:cxn modelId="{2B43F782-C9FE-C34C-91C7-4B8053562A37}" type="presParOf" srcId="{2B518981-D9C2-874D-990B-16457BFB8964}" destId="{0028CE68-72B1-2547-8124-E1072EFD931F}" srcOrd="1" destOrd="0" presId="urn:microsoft.com/office/officeart/2016/7/layout/VerticalSolidActionList"/>
    <dgm:cxn modelId="{BA169045-C8BD-294D-A829-A1F737A8EBA7}" type="presParOf" srcId="{2C0A107E-68DC-0F47-BB5D-5A844105722E}" destId="{F251CA84-993F-5B4C-AAFC-95D8FEEBECAC}" srcOrd="3" destOrd="0" presId="urn:microsoft.com/office/officeart/2016/7/layout/VerticalSolidActionList"/>
    <dgm:cxn modelId="{D04F0577-A35B-804F-9891-660B1F416813}" type="presParOf" srcId="{2C0A107E-68DC-0F47-BB5D-5A844105722E}" destId="{435CF51B-185D-A246-9A46-456DF898971F}" srcOrd="4" destOrd="0" presId="urn:microsoft.com/office/officeart/2016/7/layout/VerticalSolidActionList"/>
    <dgm:cxn modelId="{FF2533F5-028F-9B41-8FA3-D942635E670C}" type="presParOf" srcId="{435CF51B-185D-A246-9A46-456DF898971F}" destId="{C5E6A415-3BB3-AA43-8C14-241A1EFE71A5}" srcOrd="0" destOrd="0" presId="urn:microsoft.com/office/officeart/2016/7/layout/VerticalSolidActionList"/>
    <dgm:cxn modelId="{46E1AB2D-82E7-8C4E-8789-6FA2E572AE9F}" type="presParOf" srcId="{435CF51B-185D-A246-9A46-456DF898971F}" destId="{7E206E68-2EEA-7241-BA15-7D94FD4FB1D3}"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722DD3-FDDD-4944-9E65-D3F263AAC106}"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C138E684-A446-4371-AB61-A427CD17E15F}">
      <dgm:prSet/>
      <dgm:spPr/>
      <dgm:t>
        <a:bodyPr/>
        <a:lstStyle/>
        <a:p>
          <a:r>
            <a:rPr lang="en-US" b="1"/>
            <a:t>Provider cohort</a:t>
          </a:r>
          <a:r>
            <a:rPr lang="en-US"/>
            <a:t>: </a:t>
          </a:r>
        </a:p>
      </dgm:t>
    </dgm:pt>
    <dgm:pt modelId="{25AEF3CA-2B5B-4A17-9430-076253371671}" type="parTrans" cxnId="{B4FB4D74-F715-4B28-BAAB-B6D88CDC3EFB}">
      <dgm:prSet/>
      <dgm:spPr/>
      <dgm:t>
        <a:bodyPr/>
        <a:lstStyle/>
        <a:p>
          <a:endParaRPr lang="en-US"/>
        </a:p>
      </dgm:t>
    </dgm:pt>
    <dgm:pt modelId="{200B8D13-61EE-4F3F-8819-A8DB801BD095}" type="sibTrans" cxnId="{B4FB4D74-F715-4B28-BAAB-B6D88CDC3EFB}">
      <dgm:prSet/>
      <dgm:spPr/>
      <dgm:t>
        <a:bodyPr/>
        <a:lstStyle/>
        <a:p>
          <a:endParaRPr lang="en-US"/>
        </a:p>
      </dgm:t>
    </dgm:pt>
    <dgm:pt modelId="{FE38A95D-BF3D-42C0-BA1D-90AE5DA50E74}">
      <dgm:prSet/>
      <dgm:spPr/>
      <dgm:t>
        <a:bodyPr/>
        <a:lstStyle/>
        <a:p>
          <a:r>
            <a:rPr lang="en-US" dirty="0"/>
            <a:t>400 Healthcare workers who provide MCH services; at least 6 months of experience </a:t>
          </a:r>
        </a:p>
      </dgm:t>
    </dgm:pt>
    <dgm:pt modelId="{CFDA0400-7F40-4706-81D3-9EE3409FEB88}" type="parTrans" cxnId="{A9CA3218-60BE-4F6E-BF06-03072C173FFA}">
      <dgm:prSet/>
      <dgm:spPr/>
      <dgm:t>
        <a:bodyPr/>
        <a:lstStyle/>
        <a:p>
          <a:endParaRPr lang="en-US"/>
        </a:p>
      </dgm:t>
    </dgm:pt>
    <dgm:pt modelId="{A9E75283-6DFA-494F-861D-1B4AE2F75C6C}" type="sibTrans" cxnId="{A9CA3218-60BE-4F6E-BF06-03072C173FFA}">
      <dgm:prSet/>
      <dgm:spPr/>
      <dgm:t>
        <a:bodyPr/>
        <a:lstStyle/>
        <a:p>
          <a:endParaRPr lang="en-US"/>
        </a:p>
      </dgm:t>
    </dgm:pt>
    <dgm:pt modelId="{1554753B-4A59-418B-A4F2-5FFB552D0BAE}">
      <dgm:prSet/>
      <dgm:spPr/>
      <dgm:t>
        <a:bodyPr/>
        <a:lstStyle/>
        <a:p>
          <a:r>
            <a:rPr lang="en-US" dirty="0"/>
            <a:t>N=200  in each country; </a:t>
          </a:r>
          <a:r>
            <a:rPr lang="en-US" b="1" dirty="0"/>
            <a:t>followed longitudinally </a:t>
          </a:r>
          <a:r>
            <a:rPr lang="en-US" dirty="0"/>
            <a:t>with data collection at 3 time points over 12 months</a:t>
          </a:r>
        </a:p>
      </dgm:t>
    </dgm:pt>
    <dgm:pt modelId="{6C2AB14E-3085-4FDC-AF0B-FE81D2F93BBF}" type="parTrans" cxnId="{8A0C0469-8991-4D90-815D-B814C908BD65}">
      <dgm:prSet/>
      <dgm:spPr/>
      <dgm:t>
        <a:bodyPr/>
        <a:lstStyle/>
        <a:p>
          <a:endParaRPr lang="en-US"/>
        </a:p>
      </dgm:t>
    </dgm:pt>
    <dgm:pt modelId="{38CD6934-335D-45DD-830B-9EF1C2A5341E}" type="sibTrans" cxnId="{8A0C0469-8991-4D90-815D-B814C908BD65}">
      <dgm:prSet/>
      <dgm:spPr/>
      <dgm:t>
        <a:bodyPr/>
        <a:lstStyle/>
        <a:p>
          <a:endParaRPr lang="en-US"/>
        </a:p>
      </dgm:t>
    </dgm:pt>
    <dgm:pt modelId="{8A65F210-D33F-4883-9EDB-D29FA7ACA8A0}">
      <dgm:prSet/>
      <dgm:spPr/>
      <dgm:t>
        <a:bodyPr/>
        <a:lstStyle/>
        <a:p>
          <a:r>
            <a:rPr lang="en-US" b="1" dirty="0"/>
            <a:t>Women</a:t>
          </a:r>
          <a:r>
            <a:rPr lang="en-US" dirty="0"/>
            <a:t>: </a:t>
          </a:r>
        </a:p>
      </dgm:t>
    </dgm:pt>
    <dgm:pt modelId="{EDFD7C12-E958-4EF3-A9DB-C261A90FA752}" type="parTrans" cxnId="{42CB1360-F6F4-49A8-919E-971F97FCBA77}">
      <dgm:prSet/>
      <dgm:spPr/>
      <dgm:t>
        <a:bodyPr/>
        <a:lstStyle/>
        <a:p>
          <a:endParaRPr lang="en-US"/>
        </a:p>
      </dgm:t>
    </dgm:pt>
    <dgm:pt modelId="{8080C209-F850-4842-BA43-15A119F6AFA3}" type="sibTrans" cxnId="{42CB1360-F6F4-49A8-919E-971F97FCBA77}">
      <dgm:prSet/>
      <dgm:spPr/>
      <dgm:t>
        <a:bodyPr/>
        <a:lstStyle/>
        <a:p>
          <a:endParaRPr lang="en-US"/>
        </a:p>
      </dgm:t>
    </dgm:pt>
    <dgm:pt modelId="{F187CEB2-C6F0-48E7-B353-C77952ED9508}">
      <dgm:prSet/>
      <dgm:spPr/>
      <dgm:t>
        <a:bodyPr/>
        <a:lstStyle/>
        <a:p>
          <a:r>
            <a:rPr lang="en-US" dirty="0"/>
            <a:t>6000 women who have given birth in prior 2 weeks in the study facilities,</a:t>
          </a:r>
        </a:p>
      </dgm:t>
    </dgm:pt>
    <dgm:pt modelId="{13D02836-439F-4BAD-973C-54597DE7CC53}" type="parTrans" cxnId="{F70D5633-C4E0-42E8-8783-9B807780F2C3}">
      <dgm:prSet/>
      <dgm:spPr/>
      <dgm:t>
        <a:bodyPr/>
        <a:lstStyle/>
        <a:p>
          <a:endParaRPr lang="en-US"/>
        </a:p>
      </dgm:t>
    </dgm:pt>
    <dgm:pt modelId="{DC532669-3BBE-46CB-BCEC-F2A3AAF0EDE1}" type="sibTrans" cxnId="{F70D5633-C4E0-42E8-8783-9B807780F2C3}">
      <dgm:prSet/>
      <dgm:spPr/>
      <dgm:t>
        <a:bodyPr/>
        <a:lstStyle/>
        <a:p>
          <a:endParaRPr lang="en-US"/>
        </a:p>
      </dgm:t>
    </dgm:pt>
    <dgm:pt modelId="{D9D9A9F4-7754-B24C-A8BD-03DC9D737536}">
      <dgm:prSet/>
      <dgm:spPr/>
      <dgm:t>
        <a:bodyPr/>
        <a:lstStyle/>
        <a:p>
          <a:r>
            <a:rPr lang="en-US" dirty="0"/>
            <a:t>N=1000 in each country at each timepoint; </a:t>
          </a:r>
          <a:r>
            <a:rPr lang="en-US" b="1" dirty="0"/>
            <a:t>multiple cross-section</a:t>
          </a:r>
          <a:r>
            <a:rPr lang="en-US" dirty="0"/>
            <a:t> at baseline, midline, and endline</a:t>
          </a:r>
        </a:p>
      </dgm:t>
    </dgm:pt>
    <dgm:pt modelId="{D5794DF7-B740-1F4D-B28A-EEF8A3EE3B68}" type="parTrans" cxnId="{85D98018-28EB-A44F-B67D-875F1FD6F136}">
      <dgm:prSet/>
      <dgm:spPr/>
      <dgm:t>
        <a:bodyPr/>
        <a:lstStyle/>
        <a:p>
          <a:endParaRPr lang="en-US"/>
        </a:p>
      </dgm:t>
    </dgm:pt>
    <dgm:pt modelId="{0C1642E3-3316-CE49-882B-52DF374E27CA}" type="sibTrans" cxnId="{85D98018-28EB-A44F-B67D-875F1FD6F136}">
      <dgm:prSet/>
      <dgm:spPr/>
      <dgm:t>
        <a:bodyPr/>
        <a:lstStyle/>
        <a:p>
          <a:endParaRPr lang="en-US"/>
        </a:p>
      </dgm:t>
    </dgm:pt>
    <dgm:pt modelId="{29349221-7CB8-4F44-86A2-200B1A260CB1}">
      <dgm:prSet/>
      <dgm:spPr/>
      <dgm:t>
        <a:bodyPr/>
        <a:lstStyle/>
        <a:p>
          <a:r>
            <a:rPr lang="en-US" dirty="0"/>
            <a:t>Receive intervention</a:t>
          </a:r>
        </a:p>
      </dgm:t>
    </dgm:pt>
    <dgm:pt modelId="{9901B72E-B4AF-5C4B-A1A0-BDFEF3D6EC8E}" type="parTrans" cxnId="{170F127A-8006-C04F-BAC5-4DE1B9B9AED5}">
      <dgm:prSet/>
      <dgm:spPr/>
      <dgm:t>
        <a:bodyPr/>
        <a:lstStyle/>
        <a:p>
          <a:endParaRPr lang="en-US"/>
        </a:p>
      </dgm:t>
    </dgm:pt>
    <dgm:pt modelId="{74A41D13-38CD-6A4D-9AC1-6B87F201DBF0}" type="sibTrans" cxnId="{170F127A-8006-C04F-BAC5-4DE1B9B9AED5}">
      <dgm:prSet/>
      <dgm:spPr/>
      <dgm:t>
        <a:bodyPr/>
        <a:lstStyle/>
        <a:p>
          <a:endParaRPr lang="en-US"/>
        </a:p>
      </dgm:t>
    </dgm:pt>
    <dgm:pt modelId="{A25E2015-75F0-F842-A529-EB8FF1580EE5}">
      <dgm:prSet/>
      <dgm:spPr/>
      <dgm:t>
        <a:bodyPr/>
        <a:lstStyle/>
        <a:p>
          <a:r>
            <a:rPr lang="en-US" dirty="0"/>
            <a:t>No intervention but primary beneficiaries</a:t>
          </a:r>
        </a:p>
      </dgm:t>
    </dgm:pt>
    <dgm:pt modelId="{16664F97-B37E-8847-B321-C573862C7C6F}" type="parTrans" cxnId="{D81D228D-96DD-6C43-911A-EA825FBF5567}">
      <dgm:prSet/>
      <dgm:spPr/>
      <dgm:t>
        <a:bodyPr/>
        <a:lstStyle/>
        <a:p>
          <a:endParaRPr lang="en-US"/>
        </a:p>
      </dgm:t>
    </dgm:pt>
    <dgm:pt modelId="{E69076DC-0EB2-1D4A-B394-AFE6377639DF}" type="sibTrans" cxnId="{D81D228D-96DD-6C43-911A-EA825FBF5567}">
      <dgm:prSet/>
      <dgm:spPr/>
      <dgm:t>
        <a:bodyPr/>
        <a:lstStyle/>
        <a:p>
          <a:endParaRPr lang="en-US"/>
        </a:p>
      </dgm:t>
    </dgm:pt>
    <dgm:pt modelId="{4BC5A19F-86A8-6F44-969A-2163AD5FE0BE}" type="pres">
      <dgm:prSet presAssocID="{CB722DD3-FDDD-4944-9E65-D3F263AAC106}" presName="linear" presStyleCnt="0">
        <dgm:presLayoutVars>
          <dgm:dir/>
          <dgm:animLvl val="lvl"/>
          <dgm:resizeHandles val="exact"/>
        </dgm:presLayoutVars>
      </dgm:prSet>
      <dgm:spPr/>
    </dgm:pt>
    <dgm:pt modelId="{AED974B0-2177-D647-B9A9-D19EDF2C6634}" type="pres">
      <dgm:prSet presAssocID="{C138E684-A446-4371-AB61-A427CD17E15F}" presName="parentLin" presStyleCnt="0"/>
      <dgm:spPr/>
    </dgm:pt>
    <dgm:pt modelId="{011690E2-DE48-A943-A93E-E220558FDB9C}" type="pres">
      <dgm:prSet presAssocID="{C138E684-A446-4371-AB61-A427CD17E15F}" presName="parentLeftMargin" presStyleLbl="node1" presStyleIdx="0" presStyleCnt="2"/>
      <dgm:spPr/>
    </dgm:pt>
    <dgm:pt modelId="{F240297B-57D8-F343-88E8-B000AAA2A1C6}" type="pres">
      <dgm:prSet presAssocID="{C138E684-A446-4371-AB61-A427CD17E15F}" presName="parentText" presStyleLbl="node1" presStyleIdx="0" presStyleCnt="2">
        <dgm:presLayoutVars>
          <dgm:chMax val="0"/>
          <dgm:bulletEnabled val="1"/>
        </dgm:presLayoutVars>
      </dgm:prSet>
      <dgm:spPr/>
    </dgm:pt>
    <dgm:pt modelId="{5FF4A4E0-E280-F14F-80EB-53F0092977F0}" type="pres">
      <dgm:prSet presAssocID="{C138E684-A446-4371-AB61-A427CD17E15F}" presName="negativeSpace" presStyleCnt="0"/>
      <dgm:spPr/>
    </dgm:pt>
    <dgm:pt modelId="{2298E339-51AD-9940-A8AD-40BA3E47FAF8}" type="pres">
      <dgm:prSet presAssocID="{C138E684-A446-4371-AB61-A427CD17E15F}" presName="childText" presStyleLbl="conFgAcc1" presStyleIdx="0" presStyleCnt="2">
        <dgm:presLayoutVars>
          <dgm:bulletEnabled val="1"/>
        </dgm:presLayoutVars>
      </dgm:prSet>
      <dgm:spPr/>
    </dgm:pt>
    <dgm:pt modelId="{CDAF47C5-1E3B-9B4C-9DB0-7C7939CA76BB}" type="pres">
      <dgm:prSet presAssocID="{200B8D13-61EE-4F3F-8819-A8DB801BD095}" presName="spaceBetweenRectangles" presStyleCnt="0"/>
      <dgm:spPr/>
    </dgm:pt>
    <dgm:pt modelId="{342DB45C-EB6F-EE4D-998E-79DC7438714A}" type="pres">
      <dgm:prSet presAssocID="{8A65F210-D33F-4883-9EDB-D29FA7ACA8A0}" presName="parentLin" presStyleCnt="0"/>
      <dgm:spPr/>
    </dgm:pt>
    <dgm:pt modelId="{8F28AE54-31F9-5D4C-9C46-CE161BFE51FD}" type="pres">
      <dgm:prSet presAssocID="{8A65F210-D33F-4883-9EDB-D29FA7ACA8A0}" presName="parentLeftMargin" presStyleLbl="node1" presStyleIdx="0" presStyleCnt="2"/>
      <dgm:spPr/>
    </dgm:pt>
    <dgm:pt modelId="{1A47CE60-9118-7746-871E-CC55D6DAEEDA}" type="pres">
      <dgm:prSet presAssocID="{8A65F210-D33F-4883-9EDB-D29FA7ACA8A0}" presName="parentText" presStyleLbl="node1" presStyleIdx="1" presStyleCnt="2">
        <dgm:presLayoutVars>
          <dgm:chMax val="0"/>
          <dgm:bulletEnabled val="1"/>
        </dgm:presLayoutVars>
      </dgm:prSet>
      <dgm:spPr/>
    </dgm:pt>
    <dgm:pt modelId="{28EC193D-4ACA-5642-B341-29C7222B3C64}" type="pres">
      <dgm:prSet presAssocID="{8A65F210-D33F-4883-9EDB-D29FA7ACA8A0}" presName="negativeSpace" presStyleCnt="0"/>
      <dgm:spPr/>
    </dgm:pt>
    <dgm:pt modelId="{B64132FF-B56D-C340-8347-2AA4CB6C975B}" type="pres">
      <dgm:prSet presAssocID="{8A65F210-D33F-4883-9EDB-D29FA7ACA8A0}" presName="childText" presStyleLbl="conFgAcc1" presStyleIdx="1" presStyleCnt="2">
        <dgm:presLayoutVars>
          <dgm:bulletEnabled val="1"/>
        </dgm:presLayoutVars>
      </dgm:prSet>
      <dgm:spPr/>
    </dgm:pt>
  </dgm:ptLst>
  <dgm:cxnLst>
    <dgm:cxn modelId="{AAC5D904-4C84-AD46-8B19-941202AC209E}" type="presOf" srcId="{C138E684-A446-4371-AB61-A427CD17E15F}" destId="{F240297B-57D8-F343-88E8-B000AAA2A1C6}" srcOrd="1" destOrd="0" presId="urn:microsoft.com/office/officeart/2005/8/layout/list1"/>
    <dgm:cxn modelId="{2F25D109-46DB-7A43-B932-9574404DCF61}" type="presOf" srcId="{A25E2015-75F0-F842-A529-EB8FF1580EE5}" destId="{B64132FF-B56D-C340-8347-2AA4CB6C975B}" srcOrd="0" destOrd="2" presId="urn:microsoft.com/office/officeart/2005/8/layout/list1"/>
    <dgm:cxn modelId="{A9CA3218-60BE-4F6E-BF06-03072C173FFA}" srcId="{C138E684-A446-4371-AB61-A427CD17E15F}" destId="{FE38A95D-BF3D-42C0-BA1D-90AE5DA50E74}" srcOrd="0" destOrd="0" parTransId="{CFDA0400-7F40-4706-81D3-9EE3409FEB88}" sibTransId="{A9E75283-6DFA-494F-861D-1B4AE2F75C6C}"/>
    <dgm:cxn modelId="{85D98018-28EB-A44F-B67D-875F1FD6F136}" srcId="{F187CEB2-C6F0-48E7-B353-C77952ED9508}" destId="{D9D9A9F4-7754-B24C-A8BD-03DC9D737536}" srcOrd="0" destOrd="0" parTransId="{D5794DF7-B740-1F4D-B28A-EEF8A3EE3B68}" sibTransId="{0C1642E3-3316-CE49-882B-52DF374E27CA}"/>
    <dgm:cxn modelId="{F70D5633-C4E0-42E8-8783-9B807780F2C3}" srcId="{8A65F210-D33F-4883-9EDB-D29FA7ACA8A0}" destId="{F187CEB2-C6F0-48E7-B353-C77952ED9508}" srcOrd="0" destOrd="0" parTransId="{13D02836-439F-4BAD-973C-54597DE7CC53}" sibTransId="{DC532669-3BBE-46CB-BCEC-F2A3AAF0EDE1}"/>
    <dgm:cxn modelId="{F64C1C38-D56C-A446-B8F9-04A4319E7F85}" type="presOf" srcId="{CB722DD3-FDDD-4944-9E65-D3F263AAC106}" destId="{4BC5A19F-86A8-6F44-969A-2163AD5FE0BE}" srcOrd="0" destOrd="0" presId="urn:microsoft.com/office/officeart/2005/8/layout/list1"/>
    <dgm:cxn modelId="{0FB65540-1D67-214B-8993-ECB78D7EE52A}" type="presOf" srcId="{8A65F210-D33F-4883-9EDB-D29FA7ACA8A0}" destId="{1A47CE60-9118-7746-871E-CC55D6DAEEDA}" srcOrd="1" destOrd="0" presId="urn:microsoft.com/office/officeart/2005/8/layout/list1"/>
    <dgm:cxn modelId="{22DEAD5B-9BEE-8445-B09A-23E5E5802977}" type="presOf" srcId="{C138E684-A446-4371-AB61-A427CD17E15F}" destId="{011690E2-DE48-A943-A93E-E220558FDB9C}" srcOrd="0" destOrd="0" presId="urn:microsoft.com/office/officeart/2005/8/layout/list1"/>
    <dgm:cxn modelId="{42CB1360-F6F4-49A8-919E-971F97FCBA77}" srcId="{CB722DD3-FDDD-4944-9E65-D3F263AAC106}" destId="{8A65F210-D33F-4883-9EDB-D29FA7ACA8A0}" srcOrd="1" destOrd="0" parTransId="{EDFD7C12-E958-4EF3-A9DB-C261A90FA752}" sibTransId="{8080C209-F850-4842-BA43-15A119F6AFA3}"/>
    <dgm:cxn modelId="{8A0C0469-8991-4D90-815D-B814C908BD65}" srcId="{FE38A95D-BF3D-42C0-BA1D-90AE5DA50E74}" destId="{1554753B-4A59-418B-A4F2-5FFB552D0BAE}" srcOrd="0" destOrd="0" parTransId="{6C2AB14E-3085-4FDC-AF0B-FE81D2F93BBF}" sibTransId="{38CD6934-335D-45DD-830B-9EF1C2A5341E}"/>
    <dgm:cxn modelId="{B4FB4D74-F715-4B28-BAAB-B6D88CDC3EFB}" srcId="{CB722DD3-FDDD-4944-9E65-D3F263AAC106}" destId="{C138E684-A446-4371-AB61-A427CD17E15F}" srcOrd="0" destOrd="0" parTransId="{25AEF3CA-2B5B-4A17-9430-076253371671}" sibTransId="{200B8D13-61EE-4F3F-8819-A8DB801BD095}"/>
    <dgm:cxn modelId="{F7101979-F207-BF4A-A497-6975748B40D3}" type="presOf" srcId="{FE38A95D-BF3D-42C0-BA1D-90AE5DA50E74}" destId="{2298E339-51AD-9940-A8AD-40BA3E47FAF8}" srcOrd="0" destOrd="0" presId="urn:microsoft.com/office/officeart/2005/8/layout/list1"/>
    <dgm:cxn modelId="{170F127A-8006-C04F-BAC5-4DE1B9B9AED5}" srcId="{FE38A95D-BF3D-42C0-BA1D-90AE5DA50E74}" destId="{29349221-7CB8-4F44-86A2-200B1A260CB1}" srcOrd="1" destOrd="0" parTransId="{9901B72E-B4AF-5C4B-A1A0-BDFEF3D6EC8E}" sibTransId="{74A41D13-38CD-6A4D-9AC1-6B87F201DBF0}"/>
    <dgm:cxn modelId="{487E8380-4630-B047-B5B1-63CE0C53CB89}" type="presOf" srcId="{8A65F210-D33F-4883-9EDB-D29FA7ACA8A0}" destId="{8F28AE54-31F9-5D4C-9C46-CE161BFE51FD}" srcOrd="0" destOrd="0" presId="urn:microsoft.com/office/officeart/2005/8/layout/list1"/>
    <dgm:cxn modelId="{D81D228D-96DD-6C43-911A-EA825FBF5567}" srcId="{F187CEB2-C6F0-48E7-B353-C77952ED9508}" destId="{A25E2015-75F0-F842-A529-EB8FF1580EE5}" srcOrd="1" destOrd="0" parTransId="{16664F97-B37E-8847-B321-C573862C7C6F}" sibTransId="{E69076DC-0EB2-1D4A-B394-AFE6377639DF}"/>
    <dgm:cxn modelId="{843F2B91-1264-9C4F-8EE0-A33B0FACC313}" type="presOf" srcId="{F187CEB2-C6F0-48E7-B353-C77952ED9508}" destId="{B64132FF-B56D-C340-8347-2AA4CB6C975B}" srcOrd="0" destOrd="0" presId="urn:microsoft.com/office/officeart/2005/8/layout/list1"/>
    <dgm:cxn modelId="{7CB672A2-EFC4-A941-9931-5598BAE85639}" type="presOf" srcId="{29349221-7CB8-4F44-86A2-200B1A260CB1}" destId="{2298E339-51AD-9940-A8AD-40BA3E47FAF8}" srcOrd="0" destOrd="2" presId="urn:microsoft.com/office/officeart/2005/8/layout/list1"/>
    <dgm:cxn modelId="{C057ECD2-9801-FE4E-B19F-E582D194089D}" type="presOf" srcId="{1554753B-4A59-418B-A4F2-5FFB552D0BAE}" destId="{2298E339-51AD-9940-A8AD-40BA3E47FAF8}" srcOrd="0" destOrd="1" presId="urn:microsoft.com/office/officeart/2005/8/layout/list1"/>
    <dgm:cxn modelId="{D4CB4DD5-8B09-B74F-9103-05FD5A1F713D}" type="presOf" srcId="{D9D9A9F4-7754-B24C-A8BD-03DC9D737536}" destId="{B64132FF-B56D-C340-8347-2AA4CB6C975B}" srcOrd="0" destOrd="1" presId="urn:microsoft.com/office/officeart/2005/8/layout/list1"/>
    <dgm:cxn modelId="{543AF854-BD4F-A343-BDF1-B18F06E62E9B}" type="presParOf" srcId="{4BC5A19F-86A8-6F44-969A-2163AD5FE0BE}" destId="{AED974B0-2177-D647-B9A9-D19EDF2C6634}" srcOrd="0" destOrd="0" presId="urn:microsoft.com/office/officeart/2005/8/layout/list1"/>
    <dgm:cxn modelId="{5993CD04-BE97-9B41-834E-B5D2669660B1}" type="presParOf" srcId="{AED974B0-2177-D647-B9A9-D19EDF2C6634}" destId="{011690E2-DE48-A943-A93E-E220558FDB9C}" srcOrd="0" destOrd="0" presId="urn:microsoft.com/office/officeart/2005/8/layout/list1"/>
    <dgm:cxn modelId="{633CF999-5D72-E144-9597-51E72904C137}" type="presParOf" srcId="{AED974B0-2177-D647-B9A9-D19EDF2C6634}" destId="{F240297B-57D8-F343-88E8-B000AAA2A1C6}" srcOrd="1" destOrd="0" presId="urn:microsoft.com/office/officeart/2005/8/layout/list1"/>
    <dgm:cxn modelId="{F23C6B7B-6828-1744-A5AA-3CF5007F91E1}" type="presParOf" srcId="{4BC5A19F-86A8-6F44-969A-2163AD5FE0BE}" destId="{5FF4A4E0-E280-F14F-80EB-53F0092977F0}" srcOrd="1" destOrd="0" presId="urn:microsoft.com/office/officeart/2005/8/layout/list1"/>
    <dgm:cxn modelId="{6EC0C548-FF89-D74B-BDEF-1A7765CB3E04}" type="presParOf" srcId="{4BC5A19F-86A8-6F44-969A-2163AD5FE0BE}" destId="{2298E339-51AD-9940-A8AD-40BA3E47FAF8}" srcOrd="2" destOrd="0" presId="urn:microsoft.com/office/officeart/2005/8/layout/list1"/>
    <dgm:cxn modelId="{49AF8CE1-39C1-A74C-8399-443BB4467A8F}" type="presParOf" srcId="{4BC5A19F-86A8-6F44-969A-2163AD5FE0BE}" destId="{CDAF47C5-1E3B-9B4C-9DB0-7C7939CA76BB}" srcOrd="3" destOrd="0" presId="urn:microsoft.com/office/officeart/2005/8/layout/list1"/>
    <dgm:cxn modelId="{11D52E99-3571-F841-AEF6-637E35B78A58}" type="presParOf" srcId="{4BC5A19F-86A8-6F44-969A-2163AD5FE0BE}" destId="{342DB45C-EB6F-EE4D-998E-79DC7438714A}" srcOrd="4" destOrd="0" presId="urn:microsoft.com/office/officeart/2005/8/layout/list1"/>
    <dgm:cxn modelId="{EB75EFF0-E6DD-D941-A068-544FD7302557}" type="presParOf" srcId="{342DB45C-EB6F-EE4D-998E-79DC7438714A}" destId="{8F28AE54-31F9-5D4C-9C46-CE161BFE51FD}" srcOrd="0" destOrd="0" presId="urn:microsoft.com/office/officeart/2005/8/layout/list1"/>
    <dgm:cxn modelId="{BFFDA1FB-002E-5741-9D41-CF85D0C117D5}" type="presParOf" srcId="{342DB45C-EB6F-EE4D-998E-79DC7438714A}" destId="{1A47CE60-9118-7746-871E-CC55D6DAEEDA}" srcOrd="1" destOrd="0" presId="urn:microsoft.com/office/officeart/2005/8/layout/list1"/>
    <dgm:cxn modelId="{8E33E16F-CE02-1346-8040-83BFD78E8CF3}" type="presParOf" srcId="{4BC5A19F-86A8-6F44-969A-2163AD5FE0BE}" destId="{28EC193D-4ACA-5642-B341-29C7222B3C64}" srcOrd="5" destOrd="0" presId="urn:microsoft.com/office/officeart/2005/8/layout/list1"/>
    <dgm:cxn modelId="{EADCAA88-F0C2-8A43-8C0A-DD19DEADC854}" type="presParOf" srcId="{4BC5A19F-86A8-6F44-969A-2163AD5FE0BE}" destId="{B64132FF-B56D-C340-8347-2AA4CB6C975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07C0E4-6E35-214C-8E5F-0E76374A6027}" type="doc">
      <dgm:prSet loTypeId="urn:microsoft.com/office/officeart/2005/8/layout/hierarchy2" loCatId="" qsTypeId="urn:microsoft.com/office/officeart/2005/8/quickstyle/simple2" qsCatId="simple" csTypeId="urn:microsoft.com/office/officeart/2005/8/colors/accent1_2" csCatId="accent1" phldr="1"/>
      <dgm:spPr/>
      <dgm:t>
        <a:bodyPr/>
        <a:lstStyle/>
        <a:p>
          <a:endParaRPr lang="en-US"/>
        </a:p>
      </dgm:t>
    </dgm:pt>
    <dgm:pt modelId="{7C70DF57-9FE2-C24E-BEC6-CEA046BF820D}">
      <dgm:prSet phldrT="[Text]" custT="1"/>
      <dgm:spPr>
        <a:solidFill>
          <a:srgbClr val="92D050"/>
        </a:solidFill>
      </dgm:spPr>
      <dgm:t>
        <a:bodyPr/>
        <a:lstStyle/>
        <a:p>
          <a:r>
            <a:rPr lang="en-US" sz="1800" dirty="0"/>
            <a:t>40 study facilities</a:t>
          </a:r>
        </a:p>
      </dgm:t>
    </dgm:pt>
    <dgm:pt modelId="{2B0E947B-5302-414D-A1C5-4CBF0CDC25C6}" type="parTrans" cxnId="{F0768D10-259A-4149-A1B5-175472317536}">
      <dgm:prSet/>
      <dgm:spPr/>
      <dgm:t>
        <a:bodyPr/>
        <a:lstStyle/>
        <a:p>
          <a:endParaRPr lang="en-US" sz="1800"/>
        </a:p>
      </dgm:t>
    </dgm:pt>
    <dgm:pt modelId="{5EF333E3-3C56-CE4C-B486-BF9693E9E910}" type="sibTrans" cxnId="{F0768D10-259A-4149-A1B5-175472317536}">
      <dgm:prSet/>
      <dgm:spPr/>
      <dgm:t>
        <a:bodyPr/>
        <a:lstStyle/>
        <a:p>
          <a:endParaRPr lang="en-US" sz="1800"/>
        </a:p>
      </dgm:t>
    </dgm:pt>
    <dgm:pt modelId="{E8CF78A8-C770-2949-A4A6-B96EC2947AFF}">
      <dgm:prSet phldrT="[Text]" custT="1"/>
      <dgm:spPr>
        <a:solidFill>
          <a:srgbClr val="92D050"/>
        </a:solidFill>
      </dgm:spPr>
      <dgm:t>
        <a:bodyPr/>
        <a:lstStyle/>
        <a:p>
          <a:r>
            <a:rPr lang="en-US" sz="1800" dirty="0"/>
            <a:t>20 intervention facilities</a:t>
          </a:r>
        </a:p>
      </dgm:t>
    </dgm:pt>
    <dgm:pt modelId="{CD9AF061-2AEB-DC47-8506-25DAE625ABF2}" type="parTrans" cxnId="{87938DAB-C5C2-764A-95F7-01016DD97D55}">
      <dgm:prSet custT="1"/>
      <dgm:spPr/>
      <dgm:t>
        <a:bodyPr/>
        <a:lstStyle/>
        <a:p>
          <a:endParaRPr lang="en-US" sz="1800"/>
        </a:p>
      </dgm:t>
    </dgm:pt>
    <dgm:pt modelId="{7743C204-E0C6-C743-80FD-1A9C6FD84ABD}" type="sibTrans" cxnId="{87938DAB-C5C2-764A-95F7-01016DD97D55}">
      <dgm:prSet/>
      <dgm:spPr/>
      <dgm:t>
        <a:bodyPr/>
        <a:lstStyle/>
        <a:p>
          <a:endParaRPr lang="en-US" sz="1800"/>
        </a:p>
      </dgm:t>
    </dgm:pt>
    <dgm:pt modelId="{7E4336EA-DCFC-2948-88DB-4700DE3F4C59}">
      <dgm:prSet phldrT="[Text]" custT="1"/>
      <dgm:spPr/>
      <dgm:t>
        <a:bodyPr/>
        <a:lstStyle/>
        <a:p>
          <a:r>
            <a:rPr lang="en-US" sz="1800" dirty="0"/>
            <a:t>Baseline</a:t>
          </a:r>
        </a:p>
      </dgm:t>
    </dgm:pt>
    <dgm:pt modelId="{D248E406-8FF1-B346-A832-CA4176A701F0}" type="parTrans" cxnId="{356CEFCD-8F41-1F42-A363-751915F9784B}">
      <dgm:prSet custT="1"/>
      <dgm:spPr/>
      <dgm:t>
        <a:bodyPr/>
        <a:lstStyle/>
        <a:p>
          <a:endParaRPr lang="en-US" sz="1800"/>
        </a:p>
      </dgm:t>
    </dgm:pt>
    <dgm:pt modelId="{B73CC949-CF1A-B448-9DC3-8FA4F31AB4E5}" type="sibTrans" cxnId="{356CEFCD-8F41-1F42-A363-751915F9784B}">
      <dgm:prSet/>
      <dgm:spPr/>
      <dgm:t>
        <a:bodyPr/>
        <a:lstStyle/>
        <a:p>
          <a:endParaRPr lang="en-US" sz="1800"/>
        </a:p>
      </dgm:t>
    </dgm:pt>
    <dgm:pt modelId="{8F76F7B7-503D-314C-9588-73C70904C6B1}">
      <dgm:prSet phldrT="[Text]" custT="1"/>
      <dgm:spPr>
        <a:solidFill>
          <a:srgbClr val="92D050"/>
        </a:solidFill>
      </dgm:spPr>
      <dgm:t>
        <a:bodyPr/>
        <a:lstStyle/>
        <a:p>
          <a:r>
            <a:rPr lang="en-US" sz="1800" dirty="0"/>
            <a:t>20 control facilities</a:t>
          </a:r>
        </a:p>
      </dgm:t>
    </dgm:pt>
    <dgm:pt modelId="{DC18A368-7F1C-764F-9011-02EE69EC8CD6}" type="parTrans" cxnId="{ACF090E6-6F85-4C43-A368-E8A135EF77C3}">
      <dgm:prSet custT="1"/>
      <dgm:spPr/>
      <dgm:t>
        <a:bodyPr/>
        <a:lstStyle/>
        <a:p>
          <a:endParaRPr lang="en-US" sz="1800"/>
        </a:p>
      </dgm:t>
    </dgm:pt>
    <dgm:pt modelId="{F29BF8AA-6A5C-C648-9950-E2984140F121}" type="sibTrans" cxnId="{ACF090E6-6F85-4C43-A368-E8A135EF77C3}">
      <dgm:prSet/>
      <dgm:spPr/>
      <dgm:t>
        <a:bodyPr/>
        <a:lstStyle/>
        <a:p>
          <a:endParaRPr lang="en-US" sz="1800"/>
        </a:p>
      </dgm:t>
    </dgm:pt>
    <dgm:pt modelId="{260298A2-A1DC-7841-A418-A95F1DFBD5EA}">
      <dgm:prSet phldrT="[Text]" custT="1"/>
      <dgm:spPr/>
      <dgm:t>
        <a:bodyPr/>
        <a:lstStyle/>
        <a:p>
          <a:r>
            <a:rPr lang="en-US" sz="1800" dirty="0"/>
            <a:t>Baseline</a:t>
          </a:r>
        </a:p>
      </dgm:t>
    </dgm:pt>
    <dgm:pt modelId="{7AFCE2B5-81D6-BF49-82F0-B45E0CA30564}" type="parTrans" cxnId="{193399D0-F7D8-4740-B5CF-C69B890E78C2}">
      <dgm:prSet custT="1"/>
      <dgm:spPr/>
      <dgm:t>
        <a:bodyPr/>
        <a:lstStyle/>
        <a:p>
          <a:endParaRPr lang="en-US" sz="1800"/>
        </a:p>
      </dgm:t>
    </dgm:pt>
    <dgm:pt modelId="{B8E62C84-2EDB-E845-9A65-381F85C05917}" type="sibTrans" cxnId="{193399D0-F7D8-4740-B5CF-C69B890E78C2}">
      <dgm:prSet/>
      <dgm:spPr/>
      <dgm:t>
        <a:bodyPr/>
        <a:lstStyle/>
        <a:p>
          <a:endParaRPr lang="en-US" sz="1800"/>
        </a:p>
      </dgm:t>
    </dgm:pt>
    <dgm:pt modelId="{95BEB4FD-9408-9141-A7EA-9D8EE15B66EB}">
      <dgm:prSet custT="1"/>
      <dgm:spPr>
        <a:solidFill>
          <a:schemeClr val="accent2"/>
        </a:solidFill>
      </dgm:spPr>
      <dgm:t>
        <a:bodyPr/>
        <a:lstStyle/>
        <a:p>
          <a:r>
            <a:rPr lang="en-US" sz="1800" dirty="0"/>
            <a:t>Intervention</a:t>
          </a:r>
        </a:p>
      </dgm:t>
    </dgm:pt>
    <dgm:pt modelId="{D69748FC-1083-6C45-A32F-6931AF971757}" type="parTrans" cxnId="{2AC5A9D4-0A41-A54B-A56D-069083D38830}">
      <dgm:prSet custT="1"/>
      <dgm:spPr/>
      <dgm:t>
        <a:bodyPr/>
        <a:lstStyle/>
        <a:p>
          <a:endParaRPr lang="en-US" sz="1800"/>
        </a:p>
      </dgm:t>
    </dgm:pt>
    <dgm:pt modelId="{45D3ABD5-30E7-6F4E-8F46-91BBC5E032D7}" type="sibTrans" cxnId="{2AC5A9D4-0A41-A54B-A56D-069083D38830}">
      <dgm:prSet/>
      <dgm:spPr/>
      <dgm:t>
        <a:bodyPr/>
        <a:lstStyle/>
        <a:p>
          <a:endParaRPr lang="en-US" sz="1800"/>
        </a:p>
      </dgm:t>
    </dgm:pt>
    <dgm:pt modelId="{CFB060E4-1556-D245-9554-46E26B721C4A}">
      <dgm:prSet custT="1"/>
      <dgm:spPr>
        <a:solidFill>
          <a:schemeClr val="accent2"/>
        </a:solidFill>
      </dgm:spPr>
      <dgm:t>
        <a:bodyPr/>
        <a:lstStyle/>
        <a:p>
          <a:endParaRPr lang="en-US" sz="1800" dirty="0"/>
        </a:p>
      </dgm:t>
    </dgm:pt>
    <dgm:pt modelId="{50EEDB2C-D6AD-F34C-AA3C-5F6ECD79947E}" type="parTrans" cxnId="{B9D6119B-E342-8D48-B616-1E1E5F78A4D4}">
      <dgm:prSet custT="1"/>
      <dgm:spPr/>
      <dgm:t>
        <a:bodyPr/>
        <a:lstStyle/>
        <a:p>
          <a:endParaRPr lang="en-US" sz="1800"/>
        </a:p>
      </dgm:t>
    </dgm:pt>
    <dgm:pt modelId="{6142AF23-1FD6-C549-809F-0CAF38E43BCA}" type="sibTrans" cxnId="{B9D6119B-E342-8D48-B616-1E1E5F78A4D4}">
      <dgm:prSet/>
      <dgm:spPr/>
      <dgm:t>
        <a:bodyPr/>
        <a:lstStyle/>
        <a:p>
          <a:endParaRPr lang="en-US" sz="1800"/>
        </a:p>
      </dgm:t>
    </dgm:pt>
    <dgm:pt modelId="{BD1C6FA6-E2D3-294C-879F-C07B87E1A868}">
      <dgm:prSet custT="1"/>
      <dgm:spPr/>
      <dgm:t>
        <a:bodyPr/>
        <a:lstStyle/>
        <a:p>
          <a:r>
            <a:rPr lang="en-US" sz="1800" dirty="0"/>
            <a:t>midline</a:t>
          </a:r>
        </a:p>
      </dgm:t>
    </dgm:pt>
    <dgm:pt modelId="{4B23685C-592E-C149-823D-10AB09E6C6EC}" type="parTrans" cxnId="{1E26773E-E90C-8C44-ADBA-9A9650D3EFA2}">
      <dgm:prSet custT="1"/>
      <dgm:spPr/>
      <dgm:t>
        <a:bodyPr/>
        <a:lstStyle/>
        <a:p>
          <a:endParaRPr lang="en-US" sz="1800"/>
        </a:p>
      </dgm:t>
    </dgm:pt>
    <dgm:pt modelId="{2623572F-7560-8947-A3E7-AE354B21865A}" type="sibTrans" cxnId="{1E26773E-E90C-8C44-ADBA-9A9650D3EFA2}">
      <dgm:prSet/>
      <dgm:spPr/>
      <dgm:t>
        <a:bodyPr/>
        <a:lstStyle/>
        <a:p>
          <a:endParaRPr lang="en-US" sz="1800"/>
        </a:p>
      </dgm:t>
    </dgm:pt>
    <dgm:pt modelId="{DAD8DFF5-D19C-0F4E-8D67-3DCE81A88859}">
      <dgm:prSet custT="1"/>
      <dgm:spPr/>
      <dgm:t>
        <a:bodyPr/>
        <a:lstStyle/>
        <a:p>
          <a:r>
            <a:rPr lang="en-US" sz="1800" dirty="0"/>
            <a:t>midline</a:t>
          </a:r>
        </a:p>
      </dgm:t>
    </dgm:pt>
    <dgm:pt modelId="{2C9AFCF4-38AE-D941-8BA7-7142EC7B0C79}" type="parTrans" cxnId="{58FF47F9-FEA6-4845-8DC0-54F7433F7BAE}">
      <dgm:prSet custT="1"/>
      <dgm:spPr/>
      <dgm:t>
        <a:bodyPr/>
        <a:lstStyle/>
        <a:p>
          <a:endParaRPr lang="en-US" sz="1800"/>
        </a:p>
      </dgm:t>
    </dgm:pt>
    <dgm:pt modelId="{36205D9A-A91A-C54D-B224-6DE5941219C3}" type="sibTrans" cxnId="{58FF47F9-FEA6-4845-8DC0-54F7433F7BAE}">
      <dgm:prSet/>
      <dgm:spPr/>
      <dgm:t>
        <a:bodyPr/>
        <a:lstStyle/>
        <a:p>
          <a:endParaRPr lang="en-US" sz="1800"/>
        </a:p>
      </dgm:t>
    </dgm:pt>
    <dgm:pt modelId="{F274A2F2-1805-1D42-A950-23F14500B973}">
      <dgm:prSet custT="1"/>
      <dgm:spPr/>
      <dgm:t>
        <a:bodyPr/>
        <a:lstStyle/>
        <a:p>
          <a:r>
            <a:rPr lang="en-US" sz="1800" dirty="0"/>
            <a:t>endline</a:t>
          </a:r>
        </a:p>
      </dgm:t>
    </dgm:pt>
    <dgm:pt modelId="{ACBCD91A-9606-114C-81C5-786C3FE0FE33}" type="parTrans" cxnId="{EA9CE2C7-EB6F-C84C-8604-F029B171CE51}">
      <dgm:prSet custT="1"/>
      <dgm:spPr/>
      <dgm:t>
        <a:bodyPr/>
        <a:lstStyle/>
        <a:p>
          <a:endParaRPr lang="en-US" sz="1800"/>
        </a:p>
      </dgm:t>
    </dgm:pt>
    <dgm:pt modelId="{4EAAD4F2-EDA8-A34F-9B6F-7BD2027B8EEB}" type="sibTrans" cxnId="{EA9CE2C7-EB6F-C84C-8604-F029B171CE51}">
      <dgm:prSet/>
      <dgm:spPr/>
      <dgm:t>
        <a:bodyPr/>
        <a:lstStyle/>
        <a:p>
          <a:endParaRPr lang="en-US" sz="1800"/>
        </a:p>
      </dgm:t>
    </dgm:pt>
    <dgm:pt modelId="{51D5C71C-E97F-7646-BDD7-BA3BC554E7DA}">
      <dgm:prSet custT="1"/>
      <dgm:spPr/>
      <dgm:t>
        <a:bodyPr/>
        <a:lstStyle/>
        <a:p>
          <a:r>
            <a:rPr lang="en-US" sz="1800" dirty="0"/>
            <a:t>endline</a:t>
          </a:r>
        </a:p>
      </dgm:t>
    </dgm:pt>
    <dgm:pt modelId="{399A576C-1819-2945-BCF3-5C21A7147EAE}" type="parTrans" cxnId="{661A49EE-D554-B745-A0B9-835F897ABA04}">
      <dgm:prSet custT="1"/>
      <dgm:spPr/>
      <dgm:t>
        <a:bodyPr/>
        <a:lstStyle/>
        <a:p>
          <a:endParaRPr lang="en-US" sz="1800"/>
        </a:p>
      </dgm:t>
    </dgm:pt>
    <dgm:pt modelId="{3C6EBF86-6663-804C-9AD4-DC9585FEB88E}" type="sibTrans" cxnId="{661A49EE-D554-B745-A0B9-835F897ABA04}">
      <dgm:prSet/>
      <dgm:spPr/>
      <dgm:t>
        <a:bodyPr/>
        <a:lstStyle/>
        <a:p>
          <a:endParaRPr lang="en-US" sz="1800"/>
        </a:p>
      </dgm:t>
    </dgm:pt>
    <dgm:pt modelId="{14E02A13-071E-494B-9CDC-AE186B8AA10D}">
      <dgm:prSet custT="1"/>
      <dgm:spPr>
        <a:solidFill>
          <a:schemeClr val="accent2"/>
        </a:solidFill>
      </dgm:spPr>
      <dgm:t>
        <a:bodyPr/>
        <a:lstStyle/>
        <a:p>
          <a:r>
            <a:rPr lang="en-US" sz="1800" dirty="0"/>
            <a:t>intervention</a:t>
          </a:r>
        </a:p>
      </dgm:t>
    </dgm:pt>
    <dgm:pt modelId="{26B5EF06-50EE-B644-B1F1-B74E0A567B74}" type="parTrans" cxnId="{106524E7-347E-9141-B5CC-0E1F3E34F174}">
      <dgm:prSet custT="1"/>
      <dgm:spPr/>
      <dgm:t>
        <a:bodyPr/>
        <a:lstStyle/>
        <a:p>
          <a:endParaRPr lang="en-US" sz="1800"/>
        </a:p>
      </dgm:t>
    </dgm:pt>
    <dgm:pt modelId="{11DEC459-CEAC-554C-BF3E-D6F1786677EA}" type="sibTrans" cxnId="{106524E7-347E-9141-B5CC-0E1F3E34F174}">
      <dgm:prSet/>
      <dgm:spPr/>
      <dgm:t>
        <a:bodyPr/>
        <a:lstStyle/>
        <a:p>
          <a:endParaRPr lang="en-US" sz="1800"/>
        </a:p>
      </dgm:t>
    </dgm:pt>
    <dgm:pt modelId="{75E60D7F-9F12-6F4F-86B6-394969B60828}" type="pres">
      <dgm:prSet presAssocID="{E307C0E4-6E35-214C-8E5F-0E76374A6027}" presName="diagram" presStyleCnt="0">
        <dgm:presLayoutVars>
          <dgm:chPref val="1"/>
          <dgm:dir/>
          <dgm:animOne val="branch"/>
          <dgm:animLvl val="lvl"/>
          <dgm:resizeHandles val="exact"/>
        </dgm:presLayoutVars>
      </dgm:prSet>
      <dgm:spPr/>
    </dgm:pt>
    <dgm:pt modelId="{EB8F3678-AE5A-B948-9E77-7AEC5EC441AE}" type="pres">
      <dgm:prSet presAssocID="{7C70DF57-9FE2-C24E-BEC6-CEA046BF820D}" presName="root1" presStyleCnt="0"/>
      <dgm:spPr/>
    </dgm:pt>
    <dgm:pt modelId="{29C35291-2416-AB43-8A71-C839A83280CF}" type="pres">
      <dgm:prSet presAssocID="{7C70DF57-9FE2-C24E-BEC6-CEA046BF820D}" presName="LevelOneTextNode" presStyleLbl="node0" presStyleIdx="0" presStyleCnt="1" custScaleY="147452">
        <dgm:presLayoutVars>
          <dgm:chPref val="3"/>
        </dgm:presLayoutVars>
      </dgm:prSet>
      <dgm:spPr/>
    </dgm:pt>
    <dgm:pt modelId="{C997ED94-0732-134B-9AF2-E9E2BB02CBF6}" type="pres">
      <dgm:prSet presAssocID="{7C70DF57-9FE2-C24E-BEC6-CEA046BF820D}" presName="level2hierChild" presStyleCnt="0"/>
      <dgm:spPr/>
    </dgm:pt>
    <dgm:pt modelId="{B7D92762-AC90-C544-B07C-781D627C06EF}" type="pres">
      <dgm:prSet presAssocID="{CD9AF061-2AEB-DC47-8506-25DAE625ABF2}" presName="conn2-1" presStyleLbl="parChTrans1D2" presStyleIdx="0" presStyleCnt="2"/>
      <dgm:spPr/>
    </dgm:pt>
    <dgm:pt modelId="{71C48D89-D2DA-124A-84CB-5C4FAAF513D8}" type="pres">
      <dgm:prSet presAssocID="{CD9AF061-2AEB-DC47-8506-25DAE625ABF2}" presName="connTx" presStyleLbl="parChTrans1D2" presStyleIdx="0" presStyleCnt="2"/>
      <dgm:spPr/>
    </dgm:pt>
    <dgm:pt modelId="{96C3542E-CFDB-AF4D-87C6-DE5F9EE566D3}" type="pres">
      <dgm:prSet presAssocID="{E8CF78A8-C770-2949-A4A6-B96EC2947AFF}" presName="root2" presStyleCnt="0"/>
      <dgm:spPr/>
    </dgm:pt>
    <dgm:pt modelId="{6A6837A2-0188-404B-B88D-8EEFEF4B7B9C}" type="pres">
      <dgm:prSet presAssocID="{E8CF78A8-C770-2949-A4A6-B96EC2947AFF}" presName="LevelTwoTextNode" presStyleLbl="node2" presStyleIdx="0" presStyleCnt="2" custScaleY="147452">
        <dgm:presLayoutVars>
          <dgm:chPref val="3"/>
        </dgm:presLayoutVars>
      </dgm:prSet>
      <dgm:spPr/>
    </dgm:pt>
    <dgm:pt modelId="{7F3AE1CB-4B9A-4147-B6EA-9ABF9B59446B}" type="pres">
      <dgm:prSet presAssocID="{E8CF78A8-C770-2949-A4A6-B96EC2947AFF}" presName="level3hierChild" presStyleCnt="0"/>
      <dgm:spPr/>
    </dgm:pt>
    <dgm:pt modelId="{DFB41FFC-6463-5C43-B934-4FF76F1BA018}" type="pres">
      <dgm:prSet presAssocID="{D248E406-8FF1-B346-A832-CA4176A701F0}" presName="conn2-1" presStyleLbl="parChTrans1D3" presStyleIdx="0" presStyleCnt="2"/>
      <dgm:spPr/>
    </dgm:pt>
    <dgm:pt modelId="{BC2E4F2F-7DBB-8746-A85F-7C96E4DB6E90}" type="pres">
      <dgm:prSet presAssocID="{D248E406-8FF1-B346-A832-CA4176A701F0}" presName="connTx" presStyleLbl="parChTrans1D3" presStyleIdx="0" presStyleCnt="2"/>
      <dgm:spPr/>
    </dgm:pt>
    <dgm:pt modelId="{338A91FE-4C0E-3040-80BF-442A047B5399}" type="pres">
      <dgm:prSet presAssocID="{7E4336EA-DCFC-2948-88DB-4700DE3F4C59}" presName="root2" presStyleCnt="0"/>
      <dgm:spPr/>
    </dgm:pt>
    <dgm:pt modelId="{EF00AD45-B3D2-7A47-AA24-8BC8963E4B63}" type="pres">
      <dgm:prSet presAssocID="{7E4336EA-DCFC-2948-88DB-4700DE3F4C59}" presName="LevelTwoTextNode" presStyleLbl="node3" presStyleIdx="0" presStyleCnt="2" custScaleY="147452" custLinFactNeighborX="-13814">
        <dgm:presLayoutVars>
          <dgm:chPref val="3"/>
        </dgm:presLayoutVars>
      </dgm:prSet>
      <dgm:spPr/>
    </dgm:pt>
    <dgm:pt modelId="{2E11B194-F98F-8340-B036-EE16A81C9549}" type="pres">
      <dgm:prSet presAssocID="{7E4336EA-DCFC-2948-88DB-4700DE3F4C59}" presName="level3hierChild" presStyleCnt="0"/>
      <dgm:spPr/>
    </dgm:pt>
    <dgm:pt modelId="{EEA9BE05-2E64-FE47-B4F0-F7E242E61EA2}" type="pres">
      <dgm:prSet presAssocID="{D69748FC-1083-6C45-A32F-6931AF971757}" presName="conn2-1" presStyleLbl="parChTrans1D4" presStyleIdx="0" presStyleCnt="7"/>
      <dgm:spPr/>
    </dgm:pt>
    <dgm:pt modelId="{C231D281-B3C0-9F49-9E6A-19B4715F6001}" type="pres">
      <dgm:prSet presAssocID="{D69748FC-1083-6C45-A32F-6931AF971757}" presName="connTx" presStyleLbl="parChTrans1D4" presStyleIdx="0" presStyleCnt="7"/>
      <dgm:spPr/>
    </dgm:pt>
    <dgm:pt modelId="{566CA0F9-7C81-D342-8CF0-30863A8E72BA}" type="pres">
      <dgm:prSet presAssocID="{95BEB4FD-9408-9141-A7EA-9D8EE15B66EB}" presName="root2" presStyleCnt="0"/>
      <dgm:spPr/>
    </dgm:pt>
    <dgm:pt modelId="{7F93A83E-9956-9B42-855F-212D89322884}" type="pres">
      <dgm:prSet presAssocID="{95BEB4FD-9408-9141-A7EA-9D8EE15B66EB}" presName="LevelTwoTextNode" presStyleLbl="node4" presStyleIdx="0" presStyleCnt="7" custScaleY="147452" custLinFactNeighborX="-39264">
        <dgm:presLayoutVars>
          <dgm:chPref val="3"/>
        </dgm:presLayoutVars>
      </dgm:prSet>
      <dgm:spPr/>
    </dgm:pt>
    <dgm:pt modelId="{47DC3828-A1D7-114C-8F56-2ABE39F395E2}" type="pres">
      <dgm:prSet presAssocID="{95BEB4FD-9408-9141-A7EA-9D8EE15B66EB}" presName="level3hierChild" presStyleCnt="0"/>
      <dgm:spPr/>
    </dgm:pt>
    <dgm:pt modelId="{990981F5-D7D3-C64E-BFB1-4FB51F43EB53}" type="pres">
      <dgm:prSet presAssocID="{4B23685C-592E-C149-823D-10AB09E6C6EC}" presName="conn2-1" presStyleLbl="parChTrans1D4" presStyleIdx="1" presStyleCnt="7"/>
      <dgm:spPr/>
    </dgm:pt>
    <dgm:pt modelId="{A2ECBA78-3EAA-794E-BD4A-E251BBC0643B}" type="pres">
      <dgm:prSet presAssocID="{4B23685C-592E-C149-823D-10AB09E6C6EC}" presName="connTx" presStyleLbl="parChTrans1D4" presStyleIdx="1" presStyleCnt="7"/>
      <dgm:spPr/>
    </dgm:pt>
    <dgm:pt modelId="{2FB0E3E1-CAC8-6540-B7D3-40EADAAC2E0E}" type="pres">
      <dgm:prSet presAssocID="{BD1C6FA6-E2D3-294C-879F-C07B87E1A868}" presName="root2" presStyleCnt="0"/>
      <dgm:spPr/>
    </dgm:pt>
    <dgm:pt modelId="{298019DA-75CD-044B-9751-F016A53B940A}" type="pres">
      <dgm:prSet presAssocID="{BD1C6FA6-E2D3-294C-879F-C07B87E1A868}" presName="LevelTwoTextNode" presStyleLbl="node4" presStyleIdx="1" presStyleCnt="7" custScaleY="147452" custLinFactNeighborX="-68453">
        <dgm:presLayoutVars>
          <dgm:chPref val="3"/>
        </dgm:presLayoutVars>
      </dgm:prSet>
      <dgm:spPr/>
    </dgm:pt>
    <dgm:pt modelId="{8DFD2638-E5AF-1544-B223-AD0C58B4A5A4}" type="pres">
      <dgm:prSet presAssocID="{BD1C6FA6-E2D3-294C-879F-C07B87E1A868}" presName="level3hierChild" presStyleCnt="0"/>
      <dgm:spPr/>
    </dgm:pt>
    <dgm:pt modelId="{B9BED738-0610-E446-9091-48800D4EFD12}" type="pres">
      <dgm:prSet presAssocID="{ACBCD91A-9606-114C-81C5-786C3FE0FE33}" presName="conn2-1" presStyleLbl="parChTrans1D4" presStyleIdx="2" presStyleCnt="7"/>
      <dgm:spPr/>
    </dgm:pt>
    <dgm:pt modelId="{89497EA8-2F04-2E4E-8787-5D78BB47830E}" type="pres">
      <dgm:prSet presAssocID="{ACBCD91A-9606-114C-81C5-786C3FE0FE33}" presName="connTx" presStyleLbl="parChTrans1D4" presStyleIdx="2" presStyleCnt="7"/>
      <dgm:spPr/>
    </dgm:pt>
    <dgm:pt modelId="{04993631-5E52-BD4B-9BDE-321B03748F9C}" type="pres">
      <dgm:prSet presAssocID="{F274A2F2-1805-1D42-A950-23F14500B973}" presName="root2" presStyleCnt="0"/>
      <dgm:spPr/>
    </dgm:pt>
    <dgm:pt modelId="{52C0FD96-9070-D44A-9473-1F8F41A44516}" type="pres">
      <dgm:prSet presAssocID="{F274A2F2-1805-1D42-A950-23F14500B973}" presName="LevelTwoTextNode" presStyleLbl="node4" presStyleIdx="2" presStyleCnt="7" custScaleY="147452" custLinFactNeighborX="23979">
        <dgm:presLayoutVars>
          <dgm:chPref val="3"/>
        </dgm:presLayoutVars>
      </dgm:prSet>
      <dgm:spPr/>
    </dgm:pt>
    <dgm:pt modelId="{F695A94A-7005-CD48-B8A6-BD8D505D6045}" type="pres">
      <dgm:prSet presAssocID="{F274A2F2-1805-1D42-A950-23F14500B973}" presName="level3hierChild" presStyleCnt="0"/>
      <dgm:spPr/>
    </dgm:pt>
    <dgm:pt modelId="{5F9C7F4C-4AD1-3C44-95E0-3DABEB2928CF}" type="pres">
      <dgm:prSet presAssocID="{DC18A368-7F1C-764F-9011-02EE69EC8CD6}" presName="conn2-1" presStyleLbl="parChTrans1D2" presStyleIdx="1" presStyleCnt="2"/>
      <dgm:spPr/>
    </dgm:pt>
    <dgm:pt modelId="{1C984368-1BCA-F24C-A72C-715B3F5B1E9C}" type="pres">
      <dgm:prSet presAssocID="{DC18A368-7F1C-764F-9011-02EE69EC8CD6}" presName="connTx" presStyleLbl="parChTrans1D2" presStyleIdx="1" presStyleCnt="2"/>
      <dgm:spPr/>
    </dgm:pt>
    <dgm:pt modelId="{A105A760-B889-1D45-BD65-73F8E4E6C157}" type="pres">
      <dgm:prSet presAssocID="{8F76F7B7-503D-314C-9588-73C70904C6B1}" presName="root2" presStyleCnt="0"/>
      <dgm:spPr/>
    </dgm:pt>
    <dgm:pt modelId="{B9F22826-E24F-4347-94A7-916C74A553F9}" type="pres">
      <dgm:prSet presAssocID="{8F76F7B7-503D-314C-9588-73C70904C6B1}" presName="LevelTwoTextNode" presStyleLbl="node2" presStyleIdx="1" presStyleCnt="2" custScaleY="147452">
        <dgm:presLayoutVars>
          <dgm:chPref val="3"/>
        </dgm:presLayoutVars>
      </dgm:prSet>
      <dgm:spPr/>
    </dgm:pt>
    <dgm:pt modelId="{9C7A1AF8-62BA-2542-A59F-56830019B13C}" type="pres">
      <dgm:prSet presAssocID="{8F76F7B7-503D-314C-9588-73C70904C6B1}" presName="level3hierChild" presStyleCnt="0"/>
      <dgm:spPr/>
    </dgm:pt>
    <dgm:pt modelId="{7EDE7E7C-9C7A-264D-8EA8-0536DB367180}" type="pres">
      <dgm:prSet presAssocID="{7AFCE2B5-81D6-BF49-82F0-B45E0CA30564}" presName="conn2-1" presStyleLbl="parChTrans1D3" presStyleIdx="1" presStyleCnt="2"/>
      <dgm:spPr/>
    </dgm:pt>
    <dgm:pt modelId="{6ADF756D-A4E1-8E41-8628-797D2BE2F5BB}" type="pres">
      <dgm:prSet presAssocID="{7AFCE2B5-81D6-BF49-82F0-B45E0CA30564}" presName="connTx" presStyleLbl="parChTrans1D3" presStyleIdx="1" presStyleCnt="2"/>
      <dgm:spPr/>
    </dgm:pt>
    <dgm:pt modelId="{72058362-E8A6-5E46-80B5-47DC9E8A2550}" type="pres">
      <dgm:prSet presAssocID="{260298A2-A1DC-7841-A418-A95F1DFBD5EA}" presName="root2" presStyleCnt="0"/>
      <dgm:spPr/>
    </dgm:pt>
    <dgm:pt modelId="{6EBFE557-01E8-0645-B428-36405A87A800}" type="pres">
      <dgm:prSet presAssocID="{260298A2-A1DC-7841-A418-A95F1DFBD5EA}" presName="LevelTwoTextNode" presStyleLbl="node3" presStyleIdx="1" presStyleCnt="2" custScaleY="147452" custLinFactNeighborX="-13814">
        <dgm:presLayoutVars>
          <dgm:chPref val="3"/>
        </dgm:presLayoutVars>
      </dgm:prSet>
      <dgm:spPr/>
    </dgm:pt>
    <dgm:pt modelId="{C74409DC-50BA-8A4E-AF02-4CFC210EE958}" type="pres">
      <dgm:prSet presAssocID="{260298A2-A1DC-7841-A418-A95F1DFBD5EA}" presName="level3hierChild" presStyleCnt="0"/>
      <dgm:spPr/>
    </dgm:pt>
    <dgm:pt modelId="{9679BDE1-96F2-EC43-9082-D311811A7CEE}" type="pres">
      <dgm:prSet presAssocID="{50EEDB2C-D6AD-F34C-AA3C-5F6ECD79947E}" presName="conn2-1" presStyleLbl="parChTrans1D4" presStyleIdx="3" presStyleCnt="7"/>
      <dgm:spPr/>
    </dgm:pt>
    <dgm:pt modelId="{F229CD68-20A3-1D47-9B6A-FD469BD3AF27}" type="pres">
      <dgm:prSet presAssocID="{50EEDB2C-D6AD-F34C-AA3C-5F6ECD79947E}" presName="connTx" presStyleLbl="parChTrans1D4" presStyleIdx="3" presStyleCnt="7"/>
      <dgm:spPr/>
    </dgm:pt>
    <dgm:pt modelId="{A1F14661-A820-7742-B48C-41C3E7BA7DF6}" type="pres">
      <dgm:prSet presAssocID="{CFB060E4-1556-D245-9554-46E26B721C4A}" presName="root2" presStyleCnt="0"/>
      <dgm:spPr/>
    </dgm:pt>
    <dgm:pt modelId="{8959F627-1498-6D4C-BF85-97FE7C974772}" type="pres">
      <dgm:prSet presAssocID="{CFB060E4-1556-D245-9554-46E26B721C4A}" presName="LevelTwoTextNode" presStyleLbl="node4" presStyleIdx="3" presStyleCnt="7" custScaleY="147452" custLinFactNeighborX="-39264">
        <dgm:presLayoutVars>
          <dgm:chPref val="3"/>
        </dgm:presLayoutVars>
      </dgm:prSet>
      <dgm:spPr/>
    </dgm:pt>
    <dgm:pt modelId="{920E04C0-F05F-1941-B085-CC03FFB25F52}" type="pres">
      <dgm:prSet presAssocID="{CFB060E4-1556-D245-9554-46E26B721C4A}" presName="level3hierChild" presStyleCnt="0"/>
      <dgm:spPr/>
    </dgm:pt>
    <dgm:pt modelId="{00D7D58A-D112-8A42-9EB7-98A222784707}" type="pres">
      <dgm:prSet presAssocID="{2C9AFCF4-38AE-D941-8BA7-7142EC7B0C79}" presName="conn2-1" presStyleLbl="parChTrans1D4" presStyleIdx="4" presStyleCnt="7"/>
      <dgm:spPr/>
    </dgm:pt>
    <dgm:pt modelId="{3F54735E-1F18-214E-A06F-667CCC0D6AF2}" type="pres">
      <dgm:prSet presAssocID="{2C9AFCF4-38AE-D941-8BA7-7142EC7B0C79}" presName="connTx" presStyleLbl="parChTrans1D4" presStyleIdx="4" presStyleCnt="7"/>
      <dgm:spPr/>
    </dgm:pt>
    <dgm:pt modelId="{8C3FB503-45FE-174D-A1AD-B1D9B8F46187}" type="pres">
      <dgm:prSet presAssocID="{DAD8DFF5-D19C-0F4E-8D67-3DCE81A88859}" presName="root2" presStyleCnt="0"/>
      <dgm:spPr/>
    </dgm:pt>
    <dgm:pt modelId="{DE988388-9A59-954C-B270-3174C355935B}" type="pres">
      <dgm:prSet presAssocID="{DAD8DFF5-D19C-0F4E-8D67-3DCE81A88859}" presName="LevelTwoTextNode" presStyleLbl="node4" presStyleIdx="4" presStyleCnt="7" custScaleY="147452" custLinFactNeighborX="-68453">
        <dgm:presLayoutVars>
          <dgm:chPref val="3"/>
        </dgm:presLayoutVars>
      </dgm:prSet>
      <dgm:spPr/>
    </dgm:pt>
    <dgm:pt modelId="{945A1B01-F76A-1A4A-9909-D59D8C2DEB2D}" type="pres">
      <dgm:prSet presAssocID="{DAD8DFF5-D19C-0F4E-8D67-3DCE81A88859}" presName="level3hierChild" presStyleCnt="0"/>
      <dgm:spPr/>
    </dgm:pt>
    <dgm:pt modelId="{46B88A8A-7814-A94A-AD29-796FF54443EB}" type="pres">
      <dgm:prSet presAssocID="{399A576C-1819-2945-BCF3-5C21A7147EAE}" presName="conn2-1" presStyleLbl="parChTrans1D4" presStyleIdx="5" presStyleCnt="7"/>
      <dgm:spPr/>
    </dgm:pt>
    <dgm:pt modelId="{52249BBA-6B16-B84E-8567-3C4A248AE8C4}" type="pres">
      <dgm:prSet presAssocID="{399A576C-1819-2945-BCF3-5C21A7147EAE}" presName="connTx" presStyleLbl="parChTrans1D4" presStyleIdx="5" presStyleCnt="7"/>
      <dgm:spPr/>
    </dgm:pt>
    <dgm:pt modelId="{B078AF81-9889-BC44-8504-E7B418F97E3D}" type="pres">
      <dgm:prSet presAssocID="{51D5C71C-E97F-7646-BDD7-BA3BC554E7DA}" presName="root2" presStyleCnt="0"/>
      <dgm:spPr/>
    </dgm:pt>
    <dgm:pt modelId="{A22317A5-EF96-FE4F-9377-23930C85C16E}" type="pres">
      <dgm:prSet presAssocID="{51D5C71C-E97F-7646-BDD7-BA3BC554E7DA}" presName="LevelTwoTextNode" presStyleLbl="node4" presStyleIdx="5" presStyleCnt="7" custScaleY="147452" custLinFactNeighborX="23979">
        <dgm:presLayoutVars>
          <dgm:chPref val="3"/>
        </dgm:presLayoutVars>
      </dgm:prSet>
      <dgm:spPr/>
    </dgm:pt>
    <dgm:pt modelId="{41C24D37-04F9-D44E-9334-0D65416EA51E}" type="pres">
      <dgm:prSet presAssocID="{51D5C71C-E97F-7646-BDD7-BA3BC554E7DA}" presName="level3hierChild" presStyleCnt="0"/>
      <dgm:spPr/>
    </dgm:pt>
    <dgm:pt modelId="{6803D97A-3583-2B48-A113-6F1951450D4E}" type="pres">
      <dgm:prSet presAssocID="{26B5EF06-50EE-B644-B1F1-B74E0A567B74}" presName="conn2-1" presStyleLbl="parChTrans1D4" presStyleIdx="6" presStyleCnt="7"/>
      <dgm:spPr/>
    </dgm:pt>
    <dgm:pt modelId="{A90E41B9-5607-D144-A2D4-CB7400857277}" type="pres">
      <dgm:prSet presAssocID="{26B5EF06-50EE-B644-B1F1-B74E0A567B74}" presName="connTx" presStyleLbl="parChTrans1D4" presStyleIdx="6" presStyleCnt="7"/>
      <dgm:spPr/>
    </dgm:pt>
    <dgm:pt modelId="{C058357A-B8E5-3B49-9098-CEDC116410DF}" type="pres">
      <dgm:prSet presAssocID="{14E02A13-071E-494B-9CDC-AE186B8AA10D}" presName="root2" presStyleCnt="0"/>
      <dgm:spPr/>
    </dgm:pt>
    <dgm:pt modelId="{874786A7-E66B-7C4A-9AF2-23D70465E1D9}" type="pres">
      <dgm:prSet presAssocID="{14E02A13-071E-494B-9CDC-AE186B8AA10D}" presName="LevelTwoTextNode" presStyleLbl="node4" presStyleIdx="6" presStyleCnt="7" custScaleY="147452">
        <dgm:presLayoutVars>
          <dgm:chPref val="3"/>
        </dgm:presLayoutVars>
      </dgm:prSet>
      <dgm:spPr/>
    </dgm:pt>
    <dgm:pt modelId="{A9A0F467-1DE2-F441-AA62-AC066A6CABEC}" type="pres">
      <dgm:prSet presAssocID="{14E02A13-071E-494B-9CDC-AE186B8AA10D}" presName="level3hierChild" presStyleCnt="0"/>
      <dgm:spPr/>
    </dgm:pt>
  </dgm:ptLst>
  <dgm:cxnLst>
    <dgm:cxn modelId="{FF9D0804-F470-AF40-9622-0F70FB27121E}" type="presOf" srcId="{4B23685C-592E-C149-823D-10AB09E6C6EC}" destId="{A2ECBA78-3EAA-794E-BD4A-E251BBC0643B}" srcOrd="1" destOrd="0" presId="urn:microsoft.com/office/officeart/2005/8/layout/hierarchy2"/>
    <dgm:cxn modelId="{B83A5605-201E-9E44-B157-352EC2E30AE1}" type="presOf" srcId="{7AFCE2B5-81D6-BF49-82F0-B45E0CA30564}" destId="{6ADF756D-A4E1-8E41-8628-797D2BE2F5BB}" srcOrd="1" destOrd="0" presId="urn:microsoft.com/office/officeart/2005/8/layout/hierarchy2"/>
    <dgm:cxn modelId="{5A9C2110-EFE2-1B47-9B24-F78AE005F282}" type="presOf" srcId="{95BEB4FD-9408-9141-A7EA-9D8EE15B66EB}" destId="{7F93A83E-9956-9B42-855F-212D89322884}" srcOrd="0" destOrd="0" presId="urn:microsoft.com/office/officeart/2005/8/layout/hierarchy2"/>
    <dgm:cxn modelId="{F0768D10-259A-4149-A1B5-175472317536}" srcId="{E307C0E4-6E35-214C-8E5F-0E76374A6027}" destId="{7C70DF57-9FE2-C24E-BEC6-CEA046BF820D}" srcOrd="0" destOrd="0" parTransId="{2B0E947B-5302-414D-A1C5-4CBF0CDC25C6}" sibTransId="{5EF333E3-3C56-CE4C-B486-BF9693E9E910}"/>
    <dgm:cxn modelId="{F6CD8B11-69BD-E040-A36B-16E3278D385C}" type="presOf" srcId="{2C9AFCF4-38AE-D941-8BA7-7142EC7B0C79}" destId="{3F54735E-1F18-214E-A06F-667CCC0D6AF2}" srcOrd="1" destOrd="0" presId="urn:microsoft.com/office/officeart/2005/8/layout/hierarchy2"/>
    <dgm:cxn modelId="{6040E917-896A-EB4A-A6D2-D98B7E17A7A6}" type="presOf" srcId="{ACBCD91A-9606-114C-81C5-786C3FE0FE33}" destId="{89497EA8-2F04-2E4E-8787-5D78BB47830E}" srcOrd="1" destOrd="0" presId="urn:microsoft.com/office/officeart/2005/8/layout/hierarchy2"/>
    <dgm:cxn modelId="{CD5D1319-72EF-5840-B052-B9992A29C993}" type="presOf" srcId="{CFB060E4-1556-D245-9554-46E26B721C4A}" destId="{8959F627-1498-6D4C-BF85-97FE7C974772}" srcOrd="0" destOrd="0" presId="urn:microsoft.com/office/officeart/2005/8/layout/hierarchy2"/>
    <dgm:cxn modelId="{82F1D419-3BCE-1640-9E2B-15D67870AF94}" type="presOf" srcId="{50EEDB2C-D6AD-F34C-AA3C-5F6ECD79947E}" destId="{F229CD68-20A3-1D47-9B6A-FD469BD3AF27}" srcOrd="1" destOrd="0" presId="urn:microsoft.com/office/officeart/2005/8/layout/hierarchy2"/>
    <dgm:cxn modelId="{76D9EF26-0A06-A249-BB67-A431131DF412}" type="presOf" srcId="{D69748FC-1083-6C45-A32F-6931AF971757}" destId="{C231D281-B3C0-9F49-9E6A-19B4715F6001}" srcOrd="1" destOrd="0" presId="urn:microsoft.com/office/officeart/2005/8/layout/hierarchy2"/>
    <dgm:cxn modelId="{50E5E527-5955-974E-B1C1-E3CE87C74945}" type="presOf" srcId="{E8CF78A8-C770-2949-A4A6-B96EC2947AFF}" destId="{6A6837A2-0188-404B-B88D-8EEFEF4B7B9C}" srcOrd="0" destOrd="0" presId="urn:microsoft.com/office/officeart/2005/8/layout/hierarchy2"/>
    <dgm:cxn modelId="{7C493328-5853-904F-B85D-622F7039B4A3}" type="presOf" srcId="{4B23685C-592E-C149-823D-10AB09E6C6EC}" destId="{990981F5-D7D3-C64E-BFB1-4FB51F43EB53}" srcOrd="0" destOrd="0" presId="urn:microsoft.com/office/officeart/2005/8/layout/hierarchy2"/>
    <dgm:cxn modelId="{98577D28-C86F-9D4C-8A00-7673F3C95889}" type="presOf" srcId="{CD9AF061-2AEB-DC47-8506-25DAE625ABF2}" destId="{B7D92762-AC90-C544-B07C-781D627C06EF}" srcOrd="0" destOrd="0" presId="urn:microsoft.com/office/officeart/2005/8/layout/hierarchy2"/>
    <dgm:cxn modelId="{987DF431-0F61-3946-ADAE-997C7A23B946}" type="presOf" srcId="{8F76F7B7-503D-314C-9588-73C70904C6B1}" destId="{B9F22826-E24F-4347-94A7-916C74A553F9}" srcOrd="0" destOrd="0" presId="urn:microsoft.com/office/officeart/2005/8/layout/hierarchy2"/>
    <dgm:cxn modelId="{1E26773E-E90C-8C44-ADBA-9A9650D3EFA2}" srcId="{95BEB4FD-9408-9141-A7EA-9D8EE15B66EB}" destId="{BD1C6FA6-E2D3-294C-879F-C07B87E1A868}" srcOrd="0" destOrd="0" parTransId="{4B23685C-592E-C149-823D-10AB09E6C6EC}" sibTransId="{2623572F-7560-8947-A3E7-AE354B21865A}"/>
    <dgm:cxn modelId="{D2EACA3F-63DC-B845-8A12-8B5342FE6D8F}" type="presOf" srcId="{50EEDB2C-D6AD-F34C-AA3C-5F6ECD79947E}" destId="{9679BDE1-96F2-EC43-9082-D311811A7CEE}" srcOrd="0" destOrd="0" presId="urn:microsoft.com/office/officeart/2005/8/layout/hierarchy2"/>
    <dgm:cxn modelId="{8C965145-74FF-8548-97A4-13143043F351}" type="presOf" srcId="{E307C0E4-6E35-214C-8E5F-0E76374A6027}" destId="{75E60D7F-9F12-6F4F-86B6-394969B60828}" srcOrd="0" destOrd="0" presId="urn:microsoft.com/office/officeart/2005/8/layout/hierarchy2"/>
    <dgm:cxn modelId="{8BBCB967-5DB1-9043-AE0B-23BDB4055F7D}" type="presOf" srcId="{7AFCE2B5-81D6-BF49-82F0-B45E0CA30564}" destId="{7EDE7E7C-9C7A-264D-8EA8-0536DB367180}" srcOrd="0" destOrd="0" presId="urn:microsoft.com/office/officeart/2005/8/layout/hierarchy2"/>
    <dgm:cxn modelId="{79F5A16A-D021-3642-B49C-77370551E7B4}" type="presOf" srcId="{DAD8DFF5-D19C-0F4E-8D67-3DCE81A88859}" destId="{DE988388-9A59-954C-B270-3174C355935B}" srcOrd="0" destOrd="0" presId="urn:microsoft.com/office/officeart/2005/8/layout/hierarchy2"/>
    <dgm:cxn modelId="{E95B2374-5E34-BB4A-9E21-5AA52B5F29C8}" type="presOf" srcId="{ACBCD91A-9606-114C-81C5-786C3FE0FE33}" destId="{B9BED738-0610-E446-9091-48800D4EFD12}" srcOrd="0" destOrd="0" presId="urn:microsoft.com/office/officeart/2005/8/layout/hierarchy2"/>
    <dgm:cxn modelId="{F0347055-0911-B34B-BEB2-2CCD0FF9CC63}" type="presOf" srcId="{DC18A368-7F1C-764F-9011-02EE69EC8CD6}" destId="{5F9C7F4C-4AD1-3C44-95E0-3DABEB2928CF}" srcOrd="0" destOrd="0" presId="urn:microsoft.com/office/officeart/2005/8/layout/hierarchy2"/>
    <dgm:cxn modelId="{4F4F0D7B-2BAC-FA4E-A85D-D9E9872837F3}" type="presOf" srcId="{DC18A368-7F1C-764F-9011-02EE69EC8CD6}" destId="{1C984368-1BCA-F24C-A72C-715B3F5B1E9C}" srcOrd="1" destOrd="0" presId="urn:microsoft.com/office/officeart/2005/8/layout/hierarchy2"/>
    <dgm:cxn modelId="{4F09747D-590E-D64A-A8C8-808DC065689A}" type="presOf" srcId="{399A576C-1819-2945-BCF3-5C21A7147EAE}" destId="{52249BBA-6B16-B84E-8567-3C4A248AE8C4}" srcOrd="1" destOrd="0" presId="urn:microsoft.com/office/officeart/2005/8/layout/hierarchy2"/>
    <dgm:cxn modelId="{8055DE81-827C-7B45-B3CA-B0FE06370AD9}" type="presOf" srcId="{7C70DF57-9FE2-C24E-BEC6-CEA046BF820D}" destId="{29C35291-2416-AB43-8A71-C839A83280CF}" srcOrd="0" destOrd="0" presId="urn:microsoft.com/office/officeart/2005/8/layout/hierarchy2"/>
    <dgm:cxn modelId="{F4E48E83-2026-604D-AF61-B08AF640D834}" type="presOf" srcId="{14E02A13-071E-494B-9CDC-AE186B8AA10D}" destId="{874786A7-E66B-7C4A-9AF2-23D70465E1D9}" srcOrd="0" destOrd="0" presId="urn:microsoft.com/office/officeart/2005/8/layout/hierarchy2"/>
    <dgm:cxn modelId="{8ACB2B86-79FF-8644-80DE-47693CF7220C}" type="presOf" srcId="{399A576C-1819-2945-BCF3-5C21A7147EAE}" destId="{46B88A8A-7814-A94A-AD29-796FF54443EB}" srcOrd="0" destOrd="0" presId="urn:microsoft.com/office/officeart/2005/8/layout/hierarchy2"/>
    <dgm:cxn modelId="{7A524891-7851-A24E-87CE-337A3A77BB49}" type="presOf" srcId="{26B5EF06-50EE-B644-B1F1-B74E0A567B74}" destId="{6803D97A-3583-2B48-A113-6F1951450D4E}" srcOrd="0" destOrd="0" presId="urn:microsoft.com/office/officeart/2005/8/layout/hierarchy2"/>
    <dgm:cxn modelId="{63900994-35CA-A240-ABB0-ED6EEBBF61B0}" type="presOf" srcId="{2C9AFCF4-38AE-D941-8BA7-7142EC7B0C79}" destId="{00D7D58A-D112-8A42-9EB7-98A222784707}" srcOrd="0" destOrd="0" presId="urn:microsoft.com/office/officeart/2005/8/layout/hierarchy2"/>
    <dgm:cxn modelId="{50669894-0DD0-CF47-8EF1-7D98A3E3FC88}" type="presOf" srcId="{BD1C6FA6-E2D3-294C-879F-C07B87E1A868}" destId="{298019DA-75CD-044B-9751-F016A53B940A}" srcOrd="0" destOrd="0" presId="urn:microsoft.com/office/officeart/2005/8/layout/hierarchy2"/>
    <dgm:cxn modelId="{B9D6119B-E342-8D48-B616-1E1E5F78A4D4}" srcId="{260298A2-A1DC-7841-A418-A95F1DFBD5EA}" destId="{CFB060E4-1556-D245-9554-46E26B721C4A}" srcOrd="0" destOrd="0" parTransId="{50EEDB2C-D6AD-F34C-AA3C-5F6ECD79947E}" sibTransId="{6142AF23-1FD6-C549-809F-0CAF38E43BCA}"/>
    <dgm:cxn modelId="{87938DAB-C5C2-764A-95F7-01016DD97D55}" srcId="{7C70DF57-9FE2-C24E-BEC6-CEA046BF820D}" destId="{E8CF78A8-C770-2949-A4A6-B96EC2947AFF}" srcOrd="0" destOrd="0" parTransId="{CD9AF061-2AEB-DC47-8506-25DAE625ABF2}" sibTransId="{7743C204-E0C6-C743-80FD-1A9C6FD84ABD}"/>
    <dgm:cxn modelId="{370D0BAD-91C5-8A46-B68E-173B0C8379D8}" type="presOf" srcId="{26B5EF06-50EE-B644-B1F1-B74E0A567B74}" destId="{A90E41B9-5607-D144-A2D4-CB7400857277}" srcOrd="1" destOrd="0" presId="urn:microsoft.com/office/officeart/2005/8/layout/hierarchy2"/>
    <dgm:cxn modelId="{17B938B7-23BB-FB4B-9DF2-968F071CED87}" type="presOf" srcId="{D248E406-8FF1-B346-A832-CA4176A701F0}" destId="{BC2E4F2F-7DBB-8746-A85F-7C96E4DB6E90}" srcOrd="1" destOrd="0" presId="urn:microsoft.com/office/officeart/2005/8/layout/hierarchy2"/>
    <dgm:cxn modelId="{EA9CE2C7-EB6F-C84C-8604-F029B171CE51}" srcId="{BD1C6FA6-E2D3-294C-879F-C07B87E1A868}" destId="{F274A2F2-1805-1D42-A950-23F14500B973}" srcOrd="0" destOrd="0" parTransId="{ACBCD91A-9606-114C-81C5-786C3FE0FE33}" sibTransId="{4EAAD4F2-EDA8-A34F-9B6F-7BD2027B8EEB}"/>
    <dgm:cxn modelId="{1358C0C9-5684-9141-82C4-B8889C863D90}" type="presOf" srcId="{D248E406-8FF1-B346-A832-CA4176A701F0}" destId="{DFB41FFC-6463-5C43-B934-4FF76F1BA018}" srcOrd="0" destOrd="0" presId="urn:microsoft.com/office/officeart/2005/8/layout/hierarchy2"/>
    <dgm:cxn modelId="{356CEFCD-8F41-1F42-A363-751915F9784B}" srcId="{E8CF78A8-C770-2949-A4A6-B96EC2947AFF}" destId="{7E4336EA-DCFC-2948-88DB-4700DE3F4C59}" srcOrd="0" destOrd="0" parTransId="{D248E406-8FF1-B346-A832-CA4176A701F0}" sibTransId="{B73CC949-CF1A-B448-9DC3-8FA4F31AB4E5}"/>
    <dgm:cxn modelId="{193399D0-F7D8-4740-B5CF-C69B890E78C2}" srcId="{8F76F7B7-503D-314C-9588-73C70904C6B1}" destId="{260298A2-A1DC-7841-A418-A95F1DFBD5EA}" srcOrd="0" destOrd="0" parTransId="{7AFCE2B5-81D6-BF49-82F0-B45E0CA30564}" sibTransId="{B8E62C84-2EDB-E845-9A65-381F85C05917}"/>
    <dgm:cxn modelId="{2AC5A9D4-0A41-A54B-A56D-069083D38830}" srcId="{7E4336EA-DCFC-2948-88DB-4700DE3F4C59}" destId="{95BEB4FD-9408-9141-A7EA-9D8EE15B66EB}" srcOrd="0" destOrd="0" parTransId="{D69748FC-1083-6C45-A32F-6931AF971757}" sibTransId="{45D3ABD5-30E7-6F4E-8F46-91BBC5E032D7}"/>
    <dgm:cxn modelId="{9AD710E3-8A18-594E-811E-1E37C218E0D7}" type="presOf" srcId="{51D5C71C-E97F-7646-BDD7-BA3BC554E7DA}" destId="{A22317A5-EF96-FE4F-9377-23930C85C16E}" srcOrd="0" destOrd="0" presId="urn:microsoft.com/office/officeart/2005/8/layout/hierarchy2"/>
    <dgm:cxn modelId="{ACF090E6-6F85-4C43-A368-E8A135EF77C3}" srcId="{7C70DF57-9FE2-C24E-BEC6-CEA046BF820D}" destId="{8F76F7B7-503D-314C-9588-73C70904C6B1}" srcOrd="1" destOrd="0" parTransId="{DC18A368-7F1C-764F-9011-02EE69EC8CD6}" sibTransId="{F29BF8AA-6A5C-C648-9950-E2984140F121}"/>
    <dgm:cxn modelId="{106524E7-347E-9141-B5CC-0E1F3E34F174}" srcId="{51D5C71C-E97F-7646-BDD7-BA3BC554E7DA}" destId="{14E02A13-071E-494B-9CDC-AE186B8AA10D}" srcOrd="0" destOrd="0" parTransId="{26B5EF06-50EE-B644-B1F1-B74E0A567B74}" sibTransId="{11DEC459-CEAC-554C-BF3E-D6F1786677EA}"/>
    <dgm:cxn modelId="{661A49EE-D554-B745-A0B9-835F897ABA04}" srcId="{DAD8DFF5-D19C-0F4E-8D67-3DCE81A88859}" destId="{51D5C71C-E97F-7646-BDD7-BA3BC554E7DA}" srcOrd="0" destOrd="0" parTransId="{399A576C-1819-2945-BCF3-5C21A7147EAE}" sibTransId="{3C6EBF86-6663-804C-9AD4-DC9585FEB88E}"/>
    <dgm:cxn modelId="{A77761F0-791D-0745-80AE-E4E74A3E4589}" type="presOf" srcId="{D69748FC-1083-6C45-A32F-6931AF971757}" destId="{EEA9BE05-2E64-FE47-B4F0-F7E242E61EA2}" srcOrd="0" destOrd="0" presId="urn:microsoft.com/office/officeart/2005/8/layout/hierarchy2"/>
    <dgm:cxn modelId="{3CB617F5-8114-0044-8616-F1563AE6CA54}" type="presOf" srcId="{CD9AF061-2AEB-DC47-8506-25DAE625ABF2}" destId="{71C48D89-D2DA-124A-84CB-5C4FAAF513D8}" srcOrd="1" destOrd="0" presId="urn:microsoft.com/office/officeart/2005/8/layout/hierarchy2"/>
    <dgm:cxn modelId="{1CD4CDF5-8ED5-8646-B33D-8FAC26CCC735}" type="presOf" srcId="{260298A2-A1DC-7841-A418-A95F1DFBD5EA}" destId="{6EBFE557-01E8-0645-B428-36405A87A800}" srcOrd="0" destOrd="0" presId="urn:microsoft.com/office/officeart/2005/8/layout/hierarchy2"/>
    <dgm:cxn modelId="{58FF47F9-FEA6-4845-8DC0-54F7433F7BAE}" srcId="{CFB060E4-1556-D245-9554-46E26B721C4A}" destId="{DAD8DFF5-D19C-0F4E-8D67-3DCE81A88859}" srcOrd="0" destOrd="0" parTransId="{2C9AFCF4-38AE-D941-8BA7-7142EC7B0C79}" sibTransId="{36205D9A-A91A-C54D-B224-6DE5941219C3}"/>
    <dgm:cxn modelId="{4946BEFA-E605-524E-A506-592DE1CA4F5E}" type="presOf" srcId="{F274A2F2-1805-1D42-A950-23F14500B973}" destId="{52C0FD96-9070-D44A-9473-1F8F41A44516}" srcOrd="0" destOrd="0" presId="urn:microsoft.com/office/officeart/2005/8/layout/hierarchy2"/>
    <dgm:cxn modelId="{2EA792FB-D87D-C541-A3D7-C433AD6125AB}" type="presOf" srcId="{7E4336EA-DCFC-2948-88DB-4700DE3F4C59}" destId="{EF00AD45-B3D2-7A47-AA24-8BC8963E4B63}" srcOrd="0" destOrd="0" presId="urn:microsoft.com/office/officeart/2005/8/layout/hierarchy2"/>
    <dgm:cxn modelId="{0CD5A1F8-81B4-AC4F-99DD-2BFB7F6612A5}" type="presParOf" srcId="{75E60D7F-9F12-6F4F-86B6-394969B60828}" destId="{EB8F3678-AE5A-B948-9E77-7AEC5EC441AE}" srcOrd="0" destOrd="0" presId="urn:microsoft.com/office/officeart/2005/8/layout/hierarchy2"/>
    <dgm:cxn modelId="{341AE0A0-75B0-0149-945F-60EF12A1F42B}" type="presParOf" srcId="{EB8F3678-AE5A-B948-9E77-7AEC5EC441AE}" destId="{29C35291-2416-AB43-8A71-C839A83280CF}" srcOrd="0" destOrd="0" presId="urn:microsoft.com/office/officeart/2005/8/layout/hierarchy2"/>
    <dgm:cxn modelId="{DCF046ED-DFCF-1547-B71E-37DB4C295FB5}" type="presParOf" srcId="{EB8F3678-AE5A-B948-9E77-7AEC5EC441AE}" destId="{C997ED94-0732-134B-9AF2-E9E2BB02CBF6}" srcOrd="1" destOrd="0" presId="urn:microsoft.com/office/officeart/2005/8/layout/hierarchy2"/>
    <dgm:cxn modelId="{AB9E096A-AB4D-C94B-B584-9C2D78C4ADC4}" type="presParOf" srcId="{C997ED94-0732-134B-9AF2-E9E2BB02CBF6}" destId="{B7D92762-AC90-C544-B07C-781D627C06EF}" srcOrd="0" destOrd="0" presId="urn:microsoft.com/office/officeart/2005/8/layout/hierarchy2"/>
    <dgm:cxn modelId="{9B1FA5DB-3D49-634E-A4CD-FDADA3E47962}" type="presParOf" srcId="{B7D92762-AC90-C544-B07C-781D627C06EF}" destId="{71C48D89-D2DA-124A-84CB-5C4FAAF513D8}" srcOrd="0" destOrd="0" presId="urn:microsoft.com/office/officeart/2005/8/layout/hierarchy2"/>
    <dgm:cxn modelId="{FC3724A8-5381-AE4A-A107-71E4CF1D8A09}" type="presParOf" srcId="{C997ED94-0732-134B-9AF2-E9E2BB02CBF6}" destId="{96C3542E-CFDB-AF4D-87C6-DE5F9EE566D3}" srcOrd="1" destOrd="0" presId="urn:microsoft.com/office/officeart/2005/8/layout/hierarchy2"/>
    <dgm:cxn modelId="{B5A690DC-01CA-434A-B7A2-F4B5BCB7EC95}" type="presParOf" srcId="{96C3542E-CFDB-AF4D-87C6-DE5F9EE566D3}" destId="{6A6837A2-0188-404B-B88D-8EEFEF4B7B9C}" srcOrd="0" destOrd="0" presId="urn:microsoft.com/office/officeart/2005/8/layout/hierarchy2"/>
    <dgm:cxn modelId="{D398D964-20A9-B749-A901-98E8E0A3B1A5}" type="presParOf" srcId="{96C3542E-CFDB-AF4D-87C6-DE5F9EE566D3}" destId="{7F3AE1CB-4B9A-4147-B6EA-9ABF9B59446B}" srcOrd="1" destOrd="0" presId="urn:microsoft.com/office/officeart/2005/8/layout/hierarchy2"/>
    <dgm:cxn modelId="{3F02B892-ECF9-4447-A79C-5AF81097C553}" type="presParOf" srcId="{7F3AE1CB-4B9A-4147-B6EA-9ABF9B59446B}" destId="{DFB41FFC-6463-5C43-B934-4FF76F1BA018}" srcOrd="0" destOrd="0" presId="urn:microsoft.com/office/officeart/2005/8/layout/hierarchy2"/>
    <dgm:cxn modelId="{86F96EE5-F514-9D42-8EB2-5709C6DF3407}" type="presParOf" srcId="{DFB41FFC-6463-5C43-B934-4FF76F1BA018}" destId="{BC2E4F2F-7DBB-8746-A85F-7C96E4DB6E90}" srcOrd="0" destOrd="0" presId="urn:microsoft.com/office/officeart/2005/8/layout/hierarchy2"/>
    <dgm:cxn modelId="{02447C06-7872-214F-B795-7F51499840EC}" type="presParOf" srcId="{7F3AE1CB-4B9A-4147-B6EA-9ABF9B59446B}" destId="{338A91FE-4C0E-3040-80BF-442A047B5399}" srcOrd="1" destOrd="0" presId="urn:microsoft.com/office/officeart/2005/8/layout/hierarchy2"/>
    <dgm:cxn modelId="{9392AFBA-3DE7-DC40-BFA4-344EC3DA7962}" type="presParOf" srcId="{338A91FE-4C0E-3040-80BF-442A047B5399}" destId="{EF00AD45-B3D2-7A47-AA24-8BC8963E4B63}" srcOrd="0" destOrd="0" presId="urn:microsoft.com/office/officeart/2005/8/layout/hierarchy2"/>
    <dgm:cxn modelId="{23834423-D325-564F-9D2F-3F174D2F5FD0}" type="presParOf" srcId="{338A91FE-4C0E-3040-80BF-442A047B5399}" destId="{2E11B194-F98F-8340-B036-EE16A81C9549}" srcOrd="1" destOrd="0" presId="urn:microsoft.com/office/officeart/2005/8/layout/hierarchy2"/>
    <dgm:cxn modelId="{3281FA11-D761-7847-94AC-3453E40C245C}" type="presParOf" srcId="{2E11B194-F98F-8340-B036-EE16A81C9549}" destId="{EEA9BE05-2E64-FE47-B4F0-F7E242E61EA2}" srcOrd="0" destOrd="0" presId="urn:microsoft.com/office/officeart/2005/8/layout/hierarchy2"/>
    <dgm:cxn modelId="{A03E4E31-667C-974B-A62A-91A24974769C}" type="presParOf" srcId="{EEA9BE05-2E64-FE47-B4F0-F7E242E61EA2}" destId="{C231D281-B3C0-9F49-9E6A-19B4715F6001}" srcOrd="0" destOrd="0" presId="urn:microsoft.com/office/officeart/2005/8/layout/hierarchy2"/>
    <dgm:cxn modelId="{AB92F954-6F5F-0443-A140-0A0E32CB692D}" type="presParOf" srcId="{2E11B194-F98F-8340-B036-EE16A81C9549}" destId="{566CA0F9-7C81-D342-8CF0-30863A8E72BA}" srcOrd="1" destOrd="0" presId="urn:microsoft.com/office/officeart/2005/8/layout/hierarchy2"/>
    <dgm:cxn modelId="{CB15E68E-64EE-974E-A9B1-B2A3416E11CC}" type="presParOf" srcId="{566CA0F9-7C81-D342-8CF0-30863A8E72BA}" destId="{7F93A83E-9956-9B42-855F-212D89322884}" srcOrd="0" destOrd="0" presId="urn:microsoft.com/office/officeart/2005/8/layout/hierarchy2"/>
    <dgm:cxn modelId="{E0573C13-4D31-514F-A121-A1C06CF7E89B}" type="presParOf" srcId="{566CA0F9-7C81-D342-8CF0-30863A8E72BA}" destId="{47DC3828-A1D7-114C-8F56-2ABE39F395E2}" srcOrd="1" destOrd="0" presId="urn:microsoft.com/office/officeart/2005/8/layout/hierarchy2"/>
    <dgm:cxn modelId="{40DD2E1E-3358-BE4D-BD07-71B1DE453306}" type="presParOf" srcId="{47DC3828-A1D7-114C-8F56-2ABE39F395E2}" destId="{990981F5-D7D3-C64E-BFB1-4FB51F43EB53}" srcOrd="0" destOrd="0" presId="urn:microsoft.com/office/officeart/2005/8/layout/hierarchy2"/>
    <dgm:cxn modelId="{9E58F964-BC54-524F-935B-F534BBE02C5E}" type="presParOf" srcId="{990981F5-D7D3-C64E-BFB1-4FB51F43EB53}" destId="{A2ECBA78-3EAA-794E-BD4A-E251BBC0643B}" srcOrd="0" destOrd="0" presId="urn:microsoft.com/office/officeart/2005/8/layout/hierarchy2"/>
    <dgm:cxn modelId="{B07A196F-9BBC-B148-9550-C2AAB303FE80}" type="presParOf" srcId="{47DC3828-A1D7-114C-8F56-2ABE39F395E2}" destId="{2FB0E3E1-CAC8-6540-B7D3-40EADAAC2E0E}" srcOrd="1" destOrd="0" presId="urn:microsoft.com/office/officeart/2005/8/layout/hierarchy2"/>
    <dgm:cxn modelId="{F9638A82-9214-F347-9415-10C899A1EAAC}" type="presParOf" srcId="{2FB0E3E1-CAC8-6540-B7D3-40EADAAC2E0E}" destId="{298019DA-75CD-044B-9751-F016A53B940A}" srcOrd="0" destOrd="0" presId="urn:microsoft.com/office/officeart/2005/8/layout/hierarchy2"/>
    <dgm:cxn modelId="{2DF9FB13-5B66-8E47-AEAE-8C717F87641C}" type="presParOf" srcId="{2FB0E3E1-CAC8-6540-B7D3-40EADAAC2E0E}" destId="{8DFD2638-E5AF-1544-B223-AD0C58B4A5A4}" srcOrd="1" destOrd="0" presId="urn:microsoft.com/office/officeart/2005/8/layout/hierarchy2"/>
    <dgm:cxn modelId="{3B311E78-81A8-2E47-8EA1-9A7F5E389F23}" type="presParOf" srcId="{8DFD2638-E5AF-1544-B223-AD0C58B4A5A4}" destId="{B9BED738-0610-E446-9091-48800D4EFD12}" srcOrd="0" destOrd="0" presId="urn:microsoft.com/office/officeart/2005/8/layout/hierarchy2"/>
    <dgm:cxn modelId="{D2FD4877-FD1B-884E-B581-3149E6D51B22}" type="presParOf" srcId="{B9BED738-0610-E446-9091-48800D4EFD12}" destId="{89497EA8-2F04-2E4E-8787-5D78BB47830E}" srcOrd="0" destOrd="0" presId="urn:microsoft.com/office/officeart/2005/8/layout/hierarchy2"/>
    <dgm:cxn modelId="{5C64C000-13DF-C94C-AA8E-BEBBCE700D9B}" type="presParOf" srcId="{8DFD2638-E5AF-1544-B223-AD0C58B4A5A4}" destId="{04993631-5E52-BD4B-9BDE-321B03748F9C}" srcOrd="1" destOrd="0" presId="urn:microsoft.com/office/officeart/2005/8/layout/hierarchy2"/>
    <dgm:cxn modelId="{5CC8435E-7AF1-5A4A-B5B4-908A8FCC37A6}" type="presParOf" srcId="{04993631-5E52-BD4B-9BDE-321B03748F9C}" destId="{52C0FD96-9070-D44A-9473-1F8F41A44516}" srcOrd="0" destOrd="0" presId="urn:microsoft.com/office/officeart/2005/8/layout/hierarchy2"/>
    <dgm:cxn modelId="{57111546-740A-5D43-B19B-8BACFB97B8EE}" type="presParOf" srcId="{04993631-5E52-BD4B-9BDE-321B03748F9C}" destId="{F695A94A-7005-CD48-B8A6-BD8D505D6045}" srcOrd="1" destOrd="0" presId="urn:microsoft.com/office/officeart/2005/8/layout/hierarchy2"/>
    <dgm:cxn modelId="{8A28B98E-926F-9943-970B-DC57E706D2D4}" type="presParOf" srcId="{C997ED94-0732-134B-9AF2-E9E2BB02CBF6}" destId="{5F9C7F4C-4AD1-3C44-95E0-3DABEB2928CF}" srcOrd="2" destOrd="0" presId="urn:microsoft.com/office/officeart/2005/8/layout/hierarchy2"/>
    <dgm:cxn modelId="{4194FD30-BB0E-BE4B-915B-221D421EBBBC}" type="presParOf" srcId="{5F9C7F4C-4AD1-3C44-95E0-3DABEB2928CF}" destId="{1C984368-1BCA-F24C-A72C-715B3F5B1E9C}" srcOrd="0" destOrd="0" presId="urn:microsoft.com/office/officeart/2005/8/layout/hierarchy2"/>
    <dgm:cxn modelId="{4D36BA1D-7F9A-1442-8ED3-66452A7842F9}" type="presParOf" srcId="{C997ED94-0732-134B-9AF2-E9E2BB02CBF6}" destId="{A105A760-B889-1D45-BD65-73F8E4E6C157}" srcOrd="3" destOrd="0" presId="urn:microsoft.com/office/officeart/2005/8/layout/hierarchy2"/>
    <dgm:cxn modelId="{2516AE9F-E5B7-0944-A4C6-D9E382C7DA3F}" type="presParOf" srcId="{A105A760-B889-1D45-BD65-73F8E4E6C157}" destId="{B9F22826-E24F-4347-94A7-916C74A553F9}" srcOrd="0" destOrd="0" presId="urn:microsoft.com/office/officeart/2005/8/layout/hierarchy2"/>
    <dgm:cxn modelId="{638E0CE0-6B8E-7D4F-9B9A-576E66E1C57B}" type="presParOf" srcId="{A105A760-B889-1D45-BD65-73F8E4E6C157}" destId="{9C7A1AF8-62BA-2542-A59F-56830019B13C}" srcOrd="1" destOrd="0" presId="urn:microsoft.com/office/officeart/2005/8/layout/hierarchy2"/>
    <dgm:cxn modelId="{3E971FCC-144D-7744-8A56-1720983753F4}" type="presParOf" srcId="{9C7A1AF8-62BA-2542-A59F-56830019B13C}" destId="{7EDE7E7C-9C7A-264D-8EA8-0536DB367180}" srcOrd="0" destOrd="0" presId="urn:microsoft.com/office/officeart/2005/8/layout/hierarchy2"/>
    <dgm:cxn modelId="{2E7BED6E-A64E-0647-BB3F-F4E45DA52FA5}" type="presParOf" srcId="{7EDE7E7C-9C7A-264D-8EA8-0536DB367180}" destId="{6ADF756D-A4E1-8E41-8628-797D2BE2F5BB}" srcOrd="0" destOrd="0" presId="urn:microsoft.com/office/officeart/2005/8/layout/hierarchy2"/>
    <dgm:cxn modelId="{04412954-50F4-0241-889A-06088E1CAC45}" type="presParOf" srcId="{9C7A1AF8-62BA-2542-A59F-56830019B13C}" destId="{72058362-E8A6-5E46-80B5-47DC9E8A2550}" srcOrd="1" destOrd="0" presId="urn:microsoft.com/office/officeart/2005/8/layout/hierarchy2"/>
    <dgm:cxn modelId="{633A1579-CA9C-2F4A-8D98-3353305DEAFC}" type="presParOf" srcId="{72058362-E8A6-5E46-80B5-47DC9E8A2550}" destId="{6EBFE557-01E8-0645-B428-36405A87A800}" srcOrd="0" destOrd="0" presId="urn:microsoft.com/office/officeart/2005/8/layout/hierarchy2"/>
    <dgm:cxn modelId="{258CCAE9-A8B8-1240-84A0-46CEADB3171B}" type="presParOf" srcId="{72058362-E8A6-5E46-80B5-47DC9E8A2550}" destId="{C74409DC-50BA-8A4E-AF02-4CFC210EE958}" srcOrd="1" destOrd="0" presId="urn:microsoft.com/office/officeart/2005/8/layout/hierarchy2"/>
    <dgm:cxn modelId="{112E29E9-9B37-9742-95E0-78D7B984038B}" type="presParOf" srcId="{C74409DC-50BA-8A4E-AF02-4CFC210EE958}" destId="{9679BDE1-96F2-EC43-9082-D311811A7CEE}" srcOrd="0" destOrd="0" presId="urn:microsoft.com/office/officeart/2005/8/layout/hierarchy2"/>
    <dgm:cxn modelId="{B137BEA9-CA66-A84F-B6EF-C82852C8708C}" type="presParOf" srcId="{9679BDE1-96F2-EC43-9082-D311811A7CEE}" destId="{F229CD68-20A3-1D47-9B6A-FD469BD3AF27}" srcOrd="0" destOrd="0" presId="urn:microsoft.com/office/officeart/2005/8/layout/hierarchy2"/>
    <dgm:cxn modelId="{4787F778-9CEB-4C49-92F7-E39DCDA0710C}" type="presParOf" srcId="{C74409DC-50BA-8A4E-AF02-4CFC210EE958}" destId="{A1F14661-A820-7742-B48C-41C3E7BA7DF6}" srcOrd="1" destOrd="0" presId="urn:microsoft.com/office/officeart/2005/8/layout/hierarchy2"/>
    <dgm:cxn modelId="{47D1D1CE-501C-9547-BD3E-2E59CF32E827}" type="presParOf" srcId="{A1F14661-A820-7742-B48C-41C3E7BA7DF6}" destId="{8959F627-1498-6D4C-BF85-97FE7C974772}" srcOrd="0" destOrd="0" presId="urn:microsoft.com/office/officeart/2005/8/layout/hierarchy2"/>
    <dgm:cxn modelId="{82651113-B5BB-0447-B1DC-1222A36FD8DC}" type="presParOf" srcId="{A1F14661-A820-7742-B48C-41C3E7BA7DF6}" destId="{920E04C0-F05F-1941-B085-CC03FFB25F52}" srcOrd="1" destOrd="0" presId="urn:microsoft.com/office/officeart/2005/8/layout/hierarchy2"/>
    <dgm:cxn modelId="{71922B4A-325C-4048-BFBE-2EC85266F7C7}" type="presParOf" srcId="{920E04C0-F05F-1941-B085-CC03FFB25F52}" destId="{00D7D58A-D112-8A42-9EB7-98A222784707}" srcOrd="0" destOrd="0" presId="urn:microsoft.com/office/officeart/2005/8/layout/hierarchy2"/>
    <dgm:cxn modelId="{2250AC78-C886-8C43-9906-AC824568D42B}" type="presParOf" srcId="{00D7D58A-D112-8A42-9EB7-98A222784707}" destId="{3F54735E-1F18-214E-A06F-667CCC0D6AF2}" srcOrd="0" destOrd="0" presId="urn:microsoft.com/office/officeart/2005/8/layout/hierarchy2"/>
    <dgm:cxn modelId="{80F08604-A924-9744-B3A9-D585A45A92A0}" type="presParOf" srcId="{920E04C0-F05F-1941-B085-CC03FFB25F52}" destId="{8C3FB503-45FE-174D-A1AD-B1D9B8F46187}" srcOrd="1" destOrd="0" presId="urn:microsoft.com/office/officeart/2005/8/layout/hierarchy2"/>
    <dgm:cxn modelId="{7CEFCAD0-6A6C-9D41-B906-B969DD2E6C02}" type="presParOf" srcId="{8C3FB503-45FE-174D-A1AD-B1D9B8F46187}" destId="{DE988388-9A59-954C-B270-3174C355935B}" srcOrd="0" destOrd="0" presId="urn:microsoft.com/office/officeart/2005/8/layout/hierarchy2"/>
    <dgm:cxn modelId="{DCDEEEA9-2CDD-2741-9F6D-668DC2E8C06F}" type="presParOf" srcId="{8C3FB503-45FE-174D-A1AD-B1D9B8F46187}" destId="{945A1B01-F76A-1A4A-9909-D59D8C2DEB2D}" srcOrd="1" destOrd="0" presId="urn:microsoft.com/office/officeart/2005/8/layout/hierarchy2"/>
    <dgm:cxn modelId="{42B591E7-6583-AF44-B16E-32142D4CE517}" type="presParOf" srcId="{945A1B01-F76A-1A4A-9909-D59D8C2DEB2D}" destId="{46B88A8A-7814-A94A-AD29-796FF54443EB}" srcOrd="0" destOrd="0" presId="urn:microsoft.com/office/officeart/2005/8/layout/hierarchy2"/>
    <dgm:cxn modelId="{A49192AF-BDB1-7146-9EF8-3580030165E3}" type="presParOf" srcId="{46B88A8A-7814-A94A-AD29-796FF54443EB}" destId="{52249BBA-6B16-B84E-8567-3C4A248AE8C4}" srcOrd="0" destOrd="0" presId="urn:microsoft.com/office/officeart/2005/8/layout/hierarchy2"/>
    <dgm:cxn modelId="{F741CE76-9FAF-E04D-92CE-006868F7569D}" type="presParOf" srcId="{945A1B01-F76A-1A4A-9909-D59D8C2DEB2D}" destId="{B078AF81-9889-BC44-8504-E7B418F97E3D}" srcOrd="1" destOrd="0" presId="urn:microsoft.com/office/officeart/2005/8/layout/hierarchy2"/>
    <dgm:cxn modelId="{C39439B5-74DC-4145-98FF-35EA2C39B315}" type="presParOf" srcId="{B078AF81-9889-BC44-8504-E7B418F97E3D}" destId="{A22317A5-EF96-FE4F-9377-23930C85C16E}" srcOrd="0" destOrd="0" presId="urn:microsoft.com/office/officeart/2005/8/layout/hierarchy2"/>
    <dgm:cxn modelId="{7E6AD18A-82B4-064F-8574-6761E39D2318}" type="presParOf" srcId="{B078AF81-9889-BC44-8504-E7B418F97E3D}" destId="{41C24D37-04F9-D44E-9334-0D65416EA51E}" srcOrd="1" destOrd="0" presId="urn:microsoft.com/office/officeart/2005/8/layout/hierarchy2"/>
    <dgm:cxn modelId="{878202D8-F1A2-8A45-B114-61B432FCEE61}" type="presParOf" srcId="{41C24D37-04F9-D44E-9334-0D65416EA51E}" destId="{6803D97A-3583-2B48-A113-6F1951450D4E}" srcOrd="0" destOrd="0" presId="urn:microsoft.com/office/officeart/2005/8/layout/hierarchy2"/>
    <dgm:cxn modelId="{10ADCD58-6F48-2F48-8FB1-C1E100D37D89}" type="presParOf" srcId="{6803D97A-3583-2B48-A113-6F1951450D4E}" destId="{A90E41B9-5607-D144-A2D4-CB7400857277}" srcOrd="0" destOrd="0" presId="urn:microsoft.com/office/officeart/2005/8/layout/hierarchy2"/>
    <dgm:cxn modelId="{DD4AD0E1-8CAE-B148-9558-1D3DAF8544AE}" type="presParOf" srcId="{41C24D37-04F9-D44E-9334-0D65416EA51E}" destId="{C058357A-B8E5-3B49-9098-CEDC116410DF}" srcOrd="1" destOrd="0" presId="urn:microsoft.com/office/officeart/2005/8/layout/hierarchy2"/>
    <dgm:cxn modelId="{D0984311-128B-744A-96AB-DEF9128A5512}" type="presParOf" srcId="{C058357A-B8E5-3B49-9098-CEDC116410DF}" destId="{874786A7-E66B-7C4A-9AF2-23D70465E1D9}" srcOrd="0" destOrd="0" presId="urn:microsoft.com/office/officeart/2005/8/layout/hierarchy2"/>
    <dgm:cxn modelId="{5C1181C7-E7F1-2E49-8CB6-63D65FC875B3}" type="presParOf" srcId="{C058357A-B8E5-3B49-9098-CEDC116410DF}" destId="{A9A0F467-1DE2-F441-AA62-AC066A6CABE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43E370-0D86-D34E-A441-1A6B0D511DD5}" type="doc">
      <dgm:prSet loTypeId="urn:microsoft.com/office/officeart/2005/8/layout/radial4" loCatId="" qsTypeId="urn:microsoft.com/office/officeart/2005/8/quickstyle/simple2" qsCatId="simple" csTypeId="urn:microsoft.com/office/officeart/2005/8/colors/colorful1" csCatId="colorful" phldr="1"/>
      <dgm:spPr/>
      <dgm:t>
        <a:bodyPr/>
        <a:lstStyle/>
        <a:p>
          <a:endParaRPr lang="en-US"/>
        </a:p>
      </dgm:t>
    </dgm:pt>
    <dgm:pt modelId="{F148D55A-8361-D145-A154-2E03F0CE4C45}">
      <dgm:prSet phldrT="[Text]"/>
      <dgm:spPr/>
      <dgm:t>
        <a:bodyPr/>
        <a:lstStyle/>
        <a:p>
          <a:r>
            <a:rPr lang="en-US">
              <a:latin typeface="+mn-lt"/>
            </a:rPr>
            <a:t>PCMC scale</a:t>
          </a:r>
        </a:p>
      </dgm:t>
    </dgm:pt>
    <dgm:pt modelId="{543846E0-855C-7B48-AAD2-09382BC57683}" type="parTrans" cxnId="{1B27A702-01FE-964D-9742-D581FF367F66}">
      <dgm:prSet/>
      <dgm:spPr/>
      <dgm:t>
        <a:bodyPr/>
        <a:lstStyle/>
        <a:p>
          <a:endParaRPr lang="en-US" sz="1800">
            <a:latin typeface="+mn-lt"/>
          </a:endParaRPr>
        </a:p>
      </dgm:t>
    </dgm:pt>
    <dgm:pt modelId="{A8C64CA5-52A8-A34B-B134-EC3BEFB596F7}" type="sibTrans" cxnId="{1B27A702-01FE-964D-9742-D581FF367F66}">
      <dgm:prSet/>
      <dgm:spPr/>
      <dgm:t>
        <a:bodyPr/>
        <a:lstStyle/>
        <a:p>
          <a:endParaRPr lang="en-US">
            <a:latin typeface="+mn-lt"/>
          </a:endParaRPr>
        </a:p>
      </dgm:t>
    </dgm:pt>
    <dgm:pt modelId="{56EB5476-7E58-B841-9537-05613771C56E}">
      <dgm:prSet phldrT="[Text]"/>
      <dgm:spPr/>
      <dgm:t>
        <a:bodyPr/>
        <a:lstStyle/>
        <a:p>
          <a:r>
            <a:rPr lang="en-US">
              <a:latin typeface="+mn-lt"/>
            </a:rPr>
            <a:t>Dignity and Respect </a:t>
          </a:r>
        </a:p>
      </dgm:t>
    </dgm:pt>
    <dgm:pt modelId="{2D8266A8-3108-4B40-913A-67D2693F93D6}" type="parTrans" cxnId="{972C9FB5-9586-E747-A0AF-C9C5728FC022}">
      <dgm:prSet/>
      <dgm:spPr/>
      <dgm:t>
        <a:bodyPr/>
        <a:lstStyle/>
        <a:p>
          <a:endParaRPr lang="en-US" sz="1800">
            <a:latin typeface="+mn-lt"/>
          </a:endParaRPr>
        </a:p>
      </dgm:t>
    </dgm:pt>
    <dgm:pt modelId="{3606E2F5-76D3-3848-81DE-C3896C31A161}" type="sibTrans" cxnId="{972C9FB5-9586-E747-A0AF-C9C5728FC022}">
      <dgm:prSet/>
      <dgm:spPr/>
      <dgm:t>
        <a:bodyPr/>
        <a:lstStyle/>
        <a:p>
          <a:endParaRPr lang="en-US">
            <a:latin typeface="+mn-lt"/>
          </a:endParaRPr>
        </a:p>
      </dgm:t>
    </dgm:pt>
    <dgm:pt modelId="{C4CA5C0D-390C-2844-9D55-DDA138416B18}">
      <dgm:prSet phldrT="[Text]"/>
      <dgm:spPr/>
      <dgm:t>
        <a:bodyPr/>
        <a:lstStyle/>
        <a:p>
          <a:r>
            <a:rPr lang="en-US">
              <a:latin typeface="+mn-lt"/>
            </a:rPr>
            <a:t>Communication and Autonomy</a:t>
          </a:r>
        </a:p>
      </dgm:t>
    </dgm:pt>
    <dgm:pt modelId="{A2BF8EB2-D133-7547-BC12-6F6BA4BE5D13}" type="parTrans" cxnId="{4A1C4147-3EB5-B340-94E6-4F2F54700669}">
      <dgm:prSet/>
      <dgm:spPr/>
      <dgm:t>
        <a:bodyPr/>
        <a:lstStyle/>
        <a:p>
          <a:endParaRPr lang="en-US" sz="1800">
            <a:latin typeface="+mn-lt"/>
          </a:endParaRPr>
        </a:p>
      </dgm:t>
    </dgm:pt>
    <dgm:pt modelId="{99891690-9870-1E41-8A1B-4EE7FB13E1FE}" type="sibTrans" cxnId="{4A1C4147-3EB5-B340-94E6-4F2F54700669}">
      <dgm:prSet/>
      <dgm:spPr/>
      <dgm:t>
        <a:bodyPr/>
        <a:lstStyle/>
        <a:p>
          <a:endParaRPr lang="en-US">
            <a:latin typeface="+mn-lt"/>
          </a:endParaRPr>
        </a:p>
      </dgm:t>
    </dgm:pt>
    <dgm:pt modelId="{13BBBB2D-7F5D-4940-B765-AD199ADBA6BF}">
      <dgm:prSet phldrT="[Text]"/>
      <dgm:spPr/>
      <dgm:t>
        <a:bodyPr/>
        <a:lstStyle/>
        <a:p>
          <a:r>
            <a:rPr lang="en-US">
              <a:latin typeface="+mn-lt"/>
            </a:rPr>
            <a:t>Supportive Care</a:t>
          </a:r>
        </a:p>
      </dgm:t>
    </dgm:pt>
    <dgm:pt modelId="{7634F80F-3D0B-8548-959D-F0A1D798DC41}" type="parTrans" cxnId="{A1711124-EEC6-F04F-96FB-8CBE70962E39}">
      <dgm:prSet/>
      <dgm:spPr/>
      <dgm:t>
        <a:bodyPr/>
        <a:lstStyle/>
        <a:p>
          <a:endParaRPr lang="en-US" sz="1800">
            <a:latin typeface="+mn-lt"/>
          </a:endParaRPr>
        </a:p>
      </dgm:t>
    </dgm:pt>
    <dgm:pt modelId="{1388052D-E837-CB4D-BD77-A7F1B5F4236B}" type="sibTrans" cxnId="{A1711124-EEC6-F04F-96FB-8CBE70962E39}">
      <dgm:prSet/>
      <dgm:spPr/>
      <dgm:t>
        <a:bodyPr/>
        <a:lstStyle/>
        <a:p>
          <a:endParaRPr lang="en-US">
            <a:latin typeface="+mn-lt"/>
          </a:endParaRPr>
        </a:p>
      </dgm:t>
    </dgm:pt>
    <dgm:pt modelId="{A874BF7E-5C7F-F945-9CE0-F6921B245819}" type="pres">
      <dgm:prSet presAssocID="{A143E370-0D86-D34E-A441-1A6B0D511DD5}" presName="cycle" presStyleCnt="0">
        <dgm:presLayoutVars>
          <dgm:chMax val="1"/>
          <dgm:dir/>
          <dgm:animLvl val="ctr"/>
          <dgm:resizeHandles val="exact"/>
        </dgm:presLayoutVars>
      </dgm:prSet>
      <dgm:spPr/>
    </dgm:pt>
    <dgm:pt modelId="{1FEF79BD-696F-3C4C-A6B7-8F98FA1A53BA}" type="pres">
      <dgm:prSet presAssocID="{F148D55A-8361-D145-A154-2E03F0CE4C45}" presName="centerShape" presStyleLbl="node0" presStyleIdx="0" presStyleCnt="1"/>
      <dgm:spPr/>
    </dgm:pt>
    <dgm:pt modelId="{2567BEB9-8247-AB43-9CA7-4A6F2FE500B2}" type="pres">
      <dgm:prSet presAssocID="{2D8266A8-3108-4B40-913A-67D2693F93D6}" presName="parTrans" presStyleLbl="bgSibTrans2D1" presStyleIdx="0" presStyleCnt="3"/>
      <dgm:spPr/>
    </dgm:pt>
    <dgm:pt modelId="{EE95CDF1-F474-2F42-8CBC-4F2486A5D9C8}" type="pres">
      <dgm:prSet presAssocID="{56EB5476-7E58-B841-9537-05613771C56E}" presName="node" presStyleLbl="node1" presStyleIdx="0" presStyleCnt="3">
        <dgm:presLayoutVars>
          <dgm:bulletEnabled val="1"/>
        </dgm:presLayoutVars>
      </dgm:prSet>
      <dgm:spPr/>
    </dgm:pt>
    <dgm:pt modelId="{CE02572C-3345-C349-B569-CB7BD41CE2B4}" type="pres">
      <dgm:prSet presAssocID="{A2BF8EB2-D133-7547-BC12-6F6BA4BE5D13}" presName="parTrans" presStyleLbl="bgSibTrans2D1" presStyleIdx="1" presStyleCnt="3"/>
      <dgm:spPr/>
    </dgm:pt>
    <dgm:pt modelId="{AEDDDED2-5217-1642-8BF0-59C6A0DA6FFF}" type="pres">
      <dgm:prSet presAssocID="{C4CA5C0D-390C-2844-9D55-DDA138416B18}" presName="node" presStyleLbl="node1" presStyleIdx="1" presStyleCnt="3">
        <dgm:presLayoutVars>
          <dgm:bulletEnabled val="1"/>
        </dgm:presLayoutVars>
      </dgm:prSet>
      <dgm:spPr/>
    </dgm:pt>
    <dgm:pt modelId="{B9D552B4-E772-B64D-A4D0-F7653032282A}" type="pres">
      <dgm:prSet presAssocID="{7634F80F-3D0B-8548-959D-F0A1D798DC41}" presName="parTrans" presStyleLbl="bgSibTrans2D1" presStyleIdx="2" presStyleCnt="3"/>
      <dgm:spPr/>
    </dgm:pt>
    <dgm:pt modelId="{BCB03055-755A-4A40-A700-A51440709E84}" type="pres">
      <dgm:prSet presAssocID="{13BBBB2D-7F5D-4940-B765-AD199ADBA6BF}" presName="node" presStyleLbl="node1" presStyleIdx="2" presStyleCnt="3">
        <dgm:presLayoutVars>
          <dgm:bulletEnabled val="1"/>
        </dgm:presLayoutVars>
      </dgm:prSet>
      <dgm:spPr/>
    </dgm:pt>
  </dgm:ptLst>
  <dgm:cxnLst>
    <dgm:cxn modelId="{1B27A702-01FE-964D-9742-D581FF367F66}" srcId="{A143E370-0D86-D34E-A441-1A6B0D511DD5}" destId="{F148D55A-8361-D145-A154-2E03F0CE4C45}" srcOrd="0" destOrd="0" parTransId="{543846E0-855C-7B48-AAD2-09382BC57683}" sibTransId="{A8C64CA5-52A8-A34B-B134-EC3BEFB596F7}"/>
    <dgm:cxn modelId="{E7020909-263B-3543-B332-27767EF8AE1A}" type="presOf" srcId="{13BBBB2D-7F5D-4940-B765-AD199ADBA6BF}" destId="{BCB03055-755A-4A40-A700-A51440709E84}" srcOrd="0" destOrd="0" presId="urn:microsoft.com/office/officeart/2005/8/layout/radial4"/>
    <dgm:cxn modelId="{ECFBF20B-37EC-EF48-AD47-D354B0D0515C}" type="presOf" srcId="{A143E370-0D86-D34E-A441-1A6B0D511DD5}" destId="{A874BF7E-5C7F-F945-9CE0-F6921B245819}" srcOrd="0" destOrd="0" presId="urn:microsoft.com/office/officeart/2005/8/layout/radial4"/>
    <dgm:cxn modelId="{C108311E-7DC0-F749-9369-E5AB53B7729D}" type="presOf" srcId="{7634F80F-3D0B-8548-959D-F0A1D798DC41}" destId="{B9D552B4-E772-B64D-A4D0-F7653032282A}" srcOrd="0" destOrd="0" presId="urn:microsoft.com/office/officeart/2005/8/layout/radial4"/>
    <dgm:cxn modelId="{A1711124-EEC6-F04F-96FB-8CBE70962E39}" srcId="{F148D55A-8361-D145-A154-2E03F0CE4C45}" destId="{13BBBB2D-7F5D-4940-B765-AD199ADBA6BF}" srcOrd="2" destOrd="0" parTransId="{7634F80F-3D0B-8548-959D-F0A1D798DC41}" sibTransId="{1388052D-E837-CB4D-BD77-A7F1B5F4236B}"/>
    <dgm:cxn modelId="{97BF645C-6D32-9840-A1CF-43557F7DB1CE}" type="presOf" srcId="{56EB5476-7E58-B841-9537-05613771C56E}" destId="{EE95CDF1-F474-2F42-8CBC-4F2486A5D9C8}" srcOrd="0" destOrd="0" presId="urn:microsoft.com/office/officeart/2005/8/layout/radial4"/>
    <dgm:cxn modelId="{4A1C4147-3EB5-B340-94E6-4F2F54700669}" srcId="{F148D55A-8361-D145-A154-2E03F0CE4C45}" destId="{C4CA5C0D-390C-2844-9D55-DDA138416B18}" srcOrd="1" destOrd="0" parTransId="{A2BF8EB2-D133-7547-BC12-6F6BA4BE5D13}" sibTransId="{99891690-9870-1E41-8A1B-4EE7FB13E1FE}"/>
    <dgm:cxn modelId="{62E4B64B-0152-4D41-AF0B-5E482F56F0E6}" type="presOf" srcId="{C4CA5C0D-390C-2844-9D55-DDA138416B18}" destId="{AEDDDED2-5217-1642-8BF0-59C6A0DA6FFF}" srcOrd="0" destOrd="0" presId="urn:microsoft.com/office/officeart/2005/8/layout/radial4"/>
    <dgm:cxn modelId="{50FD4E91-3053-224E-9C5A-713CC4580473}" type="presOf" srcId="{A2BF8EB2-D133-7547-BC12-6F6BA4BE5D13}" destId="{CE02572C-3345-C349-B569-CB7BD41CE2B4}" srcOrd="0" destOrd="0" presId="urn:microsoft.com/office/officeart/2005/8/layout/radial4"/>
    <dgm:cxn modelId="{972C9FB5-9586-E747-A0AF-C9C5728FC022}" srcId="{F148D55A-8361-D145-A154-2E03F0CE4C45}" destId="{56EB5476-7E58-B841-9537-05613771C56E}" srcOrd="0" destOrd="0" parTransId="{2D8266A8-3108-4B40-913A-67D2693F93D6}" sibTransId="{3606E2F5-76D3-3848-81DE-C3896C31A161}"/>
    <dgm:cxn modelId="{649023BF-21B0-9A49-A69A-955D488E11FE}" type="presOf" srcId="{2D8266A8-3108-4B40-913A-67D2693F93D6}" destId="{2567BEB9-8247-AB43-9CA7-4A6F2FE500B2}" srcOrd="0" destOrd="0" presId="urn:microsoft.com/office/officeart/2005/8/layout/radial4"/>
    <dgm:cxn modelId="{3A3F1EC3-A34D-A444-9EAB-28A82847E735}" type="presOf" srcId="{F148D55A-8361-D145-A154-2E03F0CE4C45}" destId="{1FEF79BD-696F-3C4C-A6B7-8F98FA1A53BA}" srcOrd="0" destOrd="0" presId="urn:microsoft.com/office/officeart/2005/8/layout/radial4"/>
    <dgm:cxn modelId="{03D95A84-D36F-D849-A71C-7B69A57E2C83}" type="presParOf" srcId="{A874BF7E-5C7F-F945-9CE0-F6921B245819}" destId="{1FEF79BD-696F-3C4C-A6B7-8F98FA1A53BA}" srcOrd="0" destOrd="0" presId="urn:microsoft.com/office/officeart/2005/8/layout/radial4"/>
    <dgm:cxn modelId="{81958D63-E56F-8841-9E92-8869D67B287F}" type="presParOf" srcId="{A874BF7E-5C7F-F945-9CE0-F6921B245819}" destId="{2567BEB9-8247-AB43-9CA7-4A6F2FE500B2}" srcOrd="1" destOrd="0" presId="urn:microsoft.com/office/officeart/2005/8/layout/radial4"/>
    <dgm:cxn modelId="{53FD8E3F-D341-B645-BB21-03E20F199727}" type="presParOf" srcId="{A874BF7E-5C7F-F945-9CE0-F6921B245819}" destId="{EE95CDF1-F474-2F42-8CBC-4F2486A5D9C8}" srcOrd="2" destOrd="0" presId="urn:microsoft.com/office/officeart/2005/8/layout/radial4"/>
    <dgm:cxn modelId="{6930F478-AB9D-0B45-94CC-60F46BAB9395}" type="presParOf" srcId="{A874BF7E-5C7F-F945-9CE0-F6921B245819}" destId="{CE02572C-3345-C349-B569-CB7BD41CE2B4}" srcOrd="3" destOrd="0" presId="urn:microsoft.com/office/officeart/2005/8/layout/radial4"/>
    <dgm:cxn modelId="{0EFB2931-1EC6-674F-9723-F37FD9AEEAFC}" type="presParOf" srcId="{A874BF7E-5C7F-F945-9CE0-F6921B245819}" destId="{AEDDDED2-5217-1642-8BF0-59C6A0DA6FFF}" srcOrd="4" destOrd="0" presId="urn:microsoft.com/office/officeart/2005/8/layout/radial4"/>
    <dgm:cxn modelId="{0DA040A0-1A36-0649-B248-EA821EA111F5}" type="presParOf" srcId="{A874BF7E-5C7F-F945-9CE0-F6921B245819}" destId="{B9D552B4-E772-B64D-A4D0-F7653032282A}" srcOrd="5" destOrd="0" presId="urn:microsoft.com/office/officeart/2005/8/layout/radial4"/>
    <dgm:cxn modelId="{272F24A7-CBF7-194C-81E7-97974B2A4F30}" type="presParOf" srcId="{A874BF7E-5C7F-F945-9CE0-F6921B245819}" destId="{BCB03055-755A-4A40-A700-A51440709E84}"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C74785-49D8-4D3B-B69C-9A513F997FD8}"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3AFE4A4E-CF2D-475B-A485-EF30CED43F58}">
      <dgm:prSet/>
      <dgm:spPr/>
      <dgm:t>
        <a:bodyPr/>
        <a:lstStyle/>
        <a:p>
          <a:r>
            <a:rPr lang="en-US" b="1" i="0" dirty="0"/>
            <a:t>Stress knowledge</a:t>
          </a:r>
          <a:endParaRPr lang="en-US" dirty="0"/>
        </a:p>
      </dgm:t>
    </dgm:pt>
    <dgm:pt modelId="{4F882B03-A75D-4F43-AB91-ECF02ECA66BE}" type="parTrans" cxnId="{EB8C8132-A63E-46E7-846A-0389C649CE81}">
      <dgm:prSet/>
      <dgm:spPr/>
      <dgm:t>
        <a:bodyPr/>
        <a:lstStyle/>
        <a:p>
          <a:endParaRPr lang="en-US" sz="1400"/>
        </a:p>
      </dgm:t>
    </dgm:pt>
    <dgm:pt modelId="{191B9584-2AEB-4C6C-A2B6-9E91C828C1B7}" type="sibTrans" cxnId="{EB8C8132-A63E-46E7-846A-0389C649CE81}">
      <dgm:prSet/>
      <dgm:spPr/>
      <dgm:t>
        <a:bodyPr/>
        <a:lstStyle/>
        <a:p>
          <a:endParaRPr lang="en-US"/>
        </a:p>
      </dgm:t>
    </dgm:pt>
    <dgm:pt modelId="{6CC5DF9E-DB98-45B0-B411-C406DFA61675}">
      <dgm:prSet custT="1"/>
      <dgm:spPr/>
      <dgm:t>
        <a:bodyPr/>
        <a:lstStyle/>
        <a:p>
          <a:r>
            <a:rPr lang="en-US" sz="1600" i="0" dirty="0"/>
            <a:t>A 10-question knowledge of stress and stress management assessment adapted from existing questions</a:t>
          </a:r>
          <a:r>
            <a:rPr lang="en-US" sz="1200" i="0" dirty="0"/>
            <a:t>.</a:t>
          </a:r>
          <a:endParaRPr lang="en-US" sz="1200" dirty="0"/>
        </a:p>
      </dgm:t>
    </dgm:pt>
    <dgm:pt modelId="{8225A3D1-0573-4405-98E9-6BC670878289}" type="parTrans" cxnId="{AD9F4EDA-3200-490C-8F1C-8C2812911968}">
      <dgm:prSet/>
      <dgm:spPr/>
      <dgm:t>
        <a:bodyPr/>
        <a:lstStyle/>
        <a:p>
          <a:endParaRPr lang="en-US" sz="1400"/>
        </a:p>
      </dgm:t>
    </dgm:pt>
    <dgm:pt modelId="{94831913-C97C-4CA4-9A55-BCF27D866C76}" type="sibTrans" cxnId="{AD9F4EDA-3200-490C-8F1C-8C2812911968}">
      <dgm:prSet/>
      <dgm:spPr/>
      <dgm:t>
        <a:bodyPr/>
        <a:lstStyle/>
        <a:p>
          <a:endParaRPr lang="en-US"/>
        </a:p>
      </dgm:t>
    </dgm:pt>
    <dgm:pt modelId="{07E9B5F9-4E54-468F-99AF-D06BEDE24C2D}">
      <dgm:prSet/>
      <dgm:spPr/>
      <dgm:t>
        <a:bodyPr/>
        <a:lstStyle/>
        <a:p>
          <a:r>
            <a:rPr lang="en-US" b="1" i="0" dirty="0"/>
            <a:t>Implicit bias knowledge</a:t>
          </a:r>
          <a:endParaRPr lang="en-US" dirty="0"/>
        </a:p>
      </dgm:t>
    </dgm:pt>
    <dgm:pt modelId="{3D360689-055F-42BA-B129-8C1209E83329}" type="parTrans" cxnId="{D8780578-67D9-4663-B889-B7E974E41AF0}">
      <dgm:prSet/>
      <dgm:spPr/>
      <dgm:t>
        <a:bodyPr/>
        <a:lstStyle/>
        <a:p>
          <a:endParaRPr lang="en-US" sz="1400"/>
        </a:p>
      </dgm:t>
    </dgm:pt>
    <dgm:pt modelId="{3E48853F-6226-4E33-831F-8AB357606AF1}" type="sibTrans" cxnId="{D8780578-67D9-4663-B889-B7E974E41AF0}">
      <dgm:prSet/>
      <dgm:spPr/>
      <dgm:t>
        <a:bodyPr/>
        <a:lstStyle/>
        <a:p>
          <a:endParaRPr lang="en-US"/>
        </a:p>
      </dgm:t>
    </dgm:pt>
    <dgm:pt modelId="{14FB81CF-10DF-4C37-9408-CC7E975C41A4}">
      <dgm:prSet custT="1"/>
      <dgm:spPr/>
      <dgm:t>
        <a:bodyPr/>
        <a:lstStyle/>
        <a:p>
          <a:r>
            <a:rPr lang="en-US" sz="1600" i="0" dirty="0"/>
            <a:t>A 10-question assessment of unconscious bias adapted from existing questions</a:t>
          </a:r>
          <a:endParaRPr lang="en-US" sz="1600" dirty="0"/>
        </a:p>
      </dgm:t>
    </dgm:pt>
    <dgm:pt modelId="{C1E07777-DE08-4FBA-983D-67090021F2C8}" type="parTrans" cxnId="{FB5E48C4-81BF-45DF-925E-C7B61F2FAD34}">
      <dgm:prSet/>
      <dgm:spPr/>
      <dgm:t>
        <a:bodyPr/>
        <a:lstStyle/>
        <a:p>
          <a:endParaRPr lang="en-US" sz="1400"/>
        </a:p>
      </dgm:t>
    </dgm:pt>
    <dgm:pt modelId="{35064CC7-5030-44C6-A995-A5F4DB4FFB86}" type="sibTrans" cxnId="{FB5E48C4-81BF-45DF-925E-C7B61F2FAD34}">
      <dgm:prSet/>
      <dgm:spPr/>
      <dgm:t>
        <a:bodyPr/>
        <a:lstStyle/>
        <a:p>
          <a:endParaRPr lang="en-US"/>
        </a:p>
      </dgm:t>
    </dgm:pt>
    <dgm:pt modelId="{82A75264-EB61-4514-8B70-E590D476CA32}">
      <dgm:prSet/>
      <dgm:spPr/>
      <dgm:t>
        <a:bodyPr/>
        <a:lstStyle/>
        <a:p>
          <a:r>
            <a:rPr lang="en-US" b="1" i="0"/>
            <a:t>Perceived Stress</a:t>
          </a:r>
          <a:endParaRPr lang="en-US"/>
        </a:p>
      </dgm:t>
    </dgm:pt>
    <dgm:pt modelId="{AA0F2DD7-8E89-4310-8BC2-1DE2AD3DB84F}" type="parTrans" cxnId="{777D1155-FF43-4175-BF84-4E93B6B87943}">
      <dgm:prSet/>
      <dgm:spPr/>
      <dgm:t>
        <a:bodyPr/>
        <a:lstStyle/>
        <a:p>
          <a:endParaRPr lang="en-US" sz="1400"/>
        </a:p>
      </dgm:t>
    </dgm:pt>
    <dgm:pt modelId="{0E487857-0045-4E46-8A06-9C0407F218E8}" type="sibTrans" cxnId="{777D1155-FF43-4175-BF84-4E93B6B87943}">
      <dgm:prSet/>
      <dgm:spPr/>
      <dgm:t>
        <a:bodyPr/>
        <a:lstStyle/>
        <a:p>
          <a:endParaRPr lang="en-US"/>
        </a:p>
      </dgm:t>
    </dgm:pt>
    <dgm:pt modelId="{D4693986-D607-4EA9-8EF0-4D9B930DF772}">
      <dgm:prSet custT="1"/>
      <dgm:spPr/>
      <dgm:t>
        <a:bodyPr/>
        <a:lstStyle/>
        <a:p>
          <a:r>
            <a:rPr lang="en-US" sz="1600" i="0" dirty="0"/>
            <a:t>The 10-item Cohen Perceived Stress Scale (PSS) on people’s feelings and thoughts in the past month.</a:t>
          </a:r>
          <a:endParaRPr lang="en-US" sz="1600" dirty="0"/>
        </a:p>
      </dgm:t>
    </dgm:pt>
    <dgm:pt modelId="{901269A7-2212-4DC1-873D-4A517FE1B863}" type="parTrans" cxnId="{7F0E193E-A737-4744-BFCF-7A43B098731E}">
      <dgm:prSet/>
      <dgm:spPr/>
      <dgm:t>
        <a:bodyPr/>
        <a:lstStyle/>
        <a:p>
          <a:endParaRPr lang="en-US" sz="1400"/>
        </a:p>
      </dgm:t>
    </dgm:pt>
    <dgm:pt modelId="{FECE1F6B-0050-4AF9-BC3D-98B932C3D9A9}" type="sibTrans" cxnId="{7F0E193E-A737-4744-BFCF-7A43B098731E}">
      <dgm:prSet/>
      <dgm:spPr/>
      <dgm:t>
        <a:bodyPr/>
        <a:lstStyle/>
        <a:p>
          <a:endParaRPr lang="en-US"/>
        </a:p>
      </dgm:t>
    </dgm:pt>
    <dgm:pt modelId="{A74CB85A-627A-4847-A140-1D546D5D9025}">
      <dgm:prSet/>
      <dgm:spPr>
        <a:solidFill>
          <a:schemeClr val="accent6"/>
        </a:solidFill>
      </dgm:spPr>
      <dgm:t>
        <a:bodyPr/>
        <a:lstStyle/>
        <a:p>
          <a:r>
            <a:rPr lang="en-US" b="1" i="0"/>
            <a:t>Burnout</a:t>
          </a:r>
          <a:endParaRPr lang="en-US"/>
        </a:p>
      </dgm:t>
    </dgm:pt>
    <dgm:pt modelId="{9F782DBB-63A2-40ED-AEEA-4BC0A6D87D6A}" type="parTrans" cxnId="{9B0A3048-39C7-4364-82C2-124EAF47F579}">
      <dgm:prSet/>
      <dgm:spPr/>
      <dgm:t>
        <a:bodyPr/>
        <a:lstStyle/>
        <a:p>
          <a:endParaRPr lang="en-US" sz="1400"/>
        </a:p>
      </dgm:t>
    </dgm:pt>
    <dgm:pt modelId="{0244105B-E7AB-4213-99D4-579A19CA9ABB}" type="sibTrans" cxnId="{9B0A3048-39C7-4364-82C2-124EAF47F579}">
      <dgm:prSet/>
      <dgm:spPr/>
      <dgm:t>
        <a:bodyPr/>
        <a:lstStyle/>
        <a:p>
          <a:endParaRPr lang="en-US"/>
        </a:p>
      </dgm:t>
    </dgm:pt>
    <dgm:pt modelId="{638606C0-03E6-4D79-BB0E-44DA3D54B28D}">
      <dgm:prSet custT="1"/>
      <dgm:spPr>
        <a:solidFill>
          <a:schemeClr val="accent6">
            <a:lumMod val="20000"/>
            <a:lumOff val="80000"/>
            <a:alpha val="90000"/>
          </a:schemeClr>
        </a:solidFill>
      </dgm:spPr>
      <dgm:t>
        <a:bodyPr/>
        <a:lstStyle/>
        <a:p>
          <a:r>
            <a:rPr lang="en-US" sz="1400" i="0" dirty="0"/>
            <a:t>The 14-item </a:t>
          </a:r>
          <a:r>
            <a:rPr lang="en-US" sz="1400" i="0" dirty="0" err="1"/>
            <a:t>Shirom</a:t>
          </a:r>
          <a:r>
            <a:rPr lang="en-US" sz="1400" i="0" dirty="0"/>
            <a:t>-Melamed Burnout Measure (SMBM) on feelings at work in the past month. </a:t>
          </a:r>
          <a:endParaRPr lang="en-US" sz="1400" dirty="0"/>
        </a:p>
      </dgm:t>
    </dgm:pt>
    <dgm:pt modelId="{7F83D9F4-516E-496F-98BB-9DF57FBCD6A9}" type="parTrans" cxnId="{624DE11F-BEF3-43A2-BD56-2AEA2D3B8A9C}">
      <dgm:prSet/>
      <dgm:spPr/>
      <dgm:t>
        <a:bodyPr/>
        <a:lstStyle/>
        <a:p>
          <a:endParaRPr lang="en-US" sz="1400"/>
        </a:p>
      </dgm:t>
    </dgm:pt>
    <dgm:pt modelId="{26B0CB57-09B5-4FD2-A3BE-B5514731BF2A}" type="sibTrans" cxnId="{624DE11F-BEF3-43A2-BD56-2AEA2D3B8A9C}">
      <dgm:prSet/>
      <dgm:spPr/>
      <dgm:t>
        <a:bodyPr/>
        <a:lstStyle/>
        <a:p>
          <a:endParaRPr lang="en-US"/>
        </a:p>
      </dgm:t>
    </dgm:pt>
    <dgm:pt modelId="{06DB0EDA-4C05-4258-9669-882BFAD1EE06}">
      <dgm:prSet/>
      <dgm:spPr>
        <a:solidFill>
          <a:srgbClr val="00B050"/>
        </a:solidFill>
      </dgm:spPr>
      <dgm:t>
        <a:bodyPr/>
        <a:lstStyle/>
        <a:p>
          <a:r>
            <a:rPr lang="en-US" b="1" i="0"/>
            <a:t>PCMC</a:t>
          </a:r>
          <a:endParaRPr lang="en-US"/>
        </a:p>
      </dgm:t>
    </dgm:pt>
    <dgm:pt modelId="{60CA81B6-B46A-4827-87DE-A9A941F3E841}" type="parTrans" cxnId="{BC480F6E-2181-4850-9847-4B6CE7F282D0}">
      <dgm:prSet/>
      <dgm:spPr/>
      <dgm:t>
        <a:bodyPr/>
        <a:lstStyle/>
        <a:p>
          <a:endParaRPr lang="en-US" sz="1400"/>
        </a:p>
      </dgm:t>
    </dgm:pt>
    <dgm:pt modelId="{ED8E1F49-D335-4A39-AC2C-B8FBF72C221B}" type="sibTrans" cxnId="{BC480F6E-2181-4850-9847-4B6CE7F282D0}">
      <dgm:prSet/>
      <dgm:spPr/>
      <dgm:t>
        <a:bodyPr/>
        <a:lstStyle/>
        <a:p>
          <a:endParaRPr lang="en-US"/>
        </a:p>
      </dgm:t>
    </dgm:pt>
    <dgm:pt modelId="{A06CCC7A-D108-453C-8763-A46ABDD10F59}">
      <dgm:prSet custT="1"/>
      <dgm:spPr>
        <a:solidFill>
          <a:schemeClr val="accent3">
            <a:lumMod val="20000"/>
            <a:lumOff val="80000"/>
            <a:alpha val="90000"/>
          </a:schemeClr>
        </a:solidFill>
      </dgm:spPr>
      <dgm:t>
        <a:bodyPr/>
        <a:lstStyle/>
        <a:p>
          <a:r>
            <a:rPr lang="en-US" sz="1600" i="0" dirty="0"/>
            <a:t>The 9-item provider reported PCMC measures care provision in the last month</a:t>
          </a:r>
          <a:r>
            <a:rPr lang="en-US" sz="1800" i="0" dirty="0"/>
            <a:t>.</a:t>
          </a:r>
          <a:endParaRPr lang="en-US" sz="1800" dirty="0"/>
        </a:p>
      </dgm:t>
    </dgm:pt>
    <dgm:pt modelId="{822699A8-90B3-486F-9D68-7AB5A8C9A8EA}" type="parTrans" cxnId="{4F9C8943-BBC7-47F8-9A94-730E530CA722}">
      <dgm:prSet/>
      <dgm:spPr/>
      <dgm:t>
        <a:bodyPr/>
        <a:lstStyle/>
        <a:p>
          <a:endParaRPr lang="en-US" sz="1400"/>
        </a:p>
      </dgm:t>
    </dgm:pt>
    <dgm:pt modelId="{20D8CB29-5E74-4A0E-899E-91A64CB6116F}" type="sibTrans" cxnId="{4F9C8943-BBC7-47F8-9A94-730E530CA722}">
      <dgm:prSet/>
      <dgm:spPr/>
      <dgm:t>
        <a:bodyPr/>
        <a:lstStyle/>
        <a:p>
          <a:endParaRPr lang="en-US"/>
        </a:p>
      </dgm:t>
    </dgm:pt>
    <dgm:pt modelId="{A760AD28-1133-4C77-BABA-F54F8EBC73C6}">
      <dgm:prSet/>
      <dgm:spPr/>
      <dgm:t>
        <a:bodyPr/>
        <a:lstStyle/>
        <a:p>
          <a:r>
            <a:rPr lang="en-US" b="1" i="0"/>
            <a:t>Explicit bias</a:t>
          </a:r>
          <a:endParaRPr lang="en-US"/>
        </a:p>
      </dgm:t>
    </dgm:pt>
    <dgm:pt modelId="{B114BAE7-64AF-46AC-8E9F-2FB5F9507824}" type="parTrans" cxnId="{D1983A55-F305-497A-9E09-53B2E467C96D}">
      <dgm:prSet/>
      <dgm:spPr/>
      <dgm:t>
        <a:bodyPr/>
        <a:lstStyle/>
        <a:p>
          <a:endParaRPr lang="en-US" sz="1400"/>
        </a:p>
      </dgm:t>
    </dgm:pt>
    <dgm:pt modelId="{D26FF78D-9220-4932-9969-3F5C34CF30E4}" type="sibTrans" cxnId="{D1983A55-F305-497A-9E09-53B2E467C96D}">
      <dgm:prSet/>
      <dgm:spPr/>
      <dgm:t>
        <a:bodyPr/>
        <a:lstStyle/>
        <a:p>
          <a:endParaRPr lang="en-US"/>
        </a:p>
      </dgm:t>
    </dgm:pt>
    <dgm:pt modelId="{895F7995-B4ED-4056-BFAC-A1D71AB91AAA}">
      <dgm:prSet custT="1"/>
      <dgm:spPr/>
      <dgm:t>
        <a:bodyPr/>
        <a:lstStyle/>
        <a:p>
          <a:r>
            <a:rPr lang="en-US" sz="1600" i="0" dirty="0"/>
            <a:t>Two situationally specific vignettes assessing providers’ perceptions of women’s PCMC expectations and behaviors based on SES.</a:t>
          </a:r>
          <a:endParaRPr lang="en-US" sz="1600" dirty="0"/>
        </a:p>
      </dgm:t>
    </dgm:pt>
    <dgm:pt modelId="{157B6676-AF0B-439A-B2F1-D6DABF3D9490}" type="parTrans" cxnId="{8C7D3145-7A02-417D-B839-78C026FECA90}">
      <dgm:prSet/>
      <dgm:spPr/>
      <dgm:t>
        <a:bodyPr/>
        <a:lstStyle/>
        <a:p>
          <a:endParaRPr lang="en-US" sz="1400"/>
        </a:p>
      </dgm:t>
    </dgm:pt>
    <dgm:pt modelId="{6B842414-FC70-420D-A985-FA1784DED601}" type="sibTrans" cxnId="{8C7D3145-7A02-417D-B839-78C026FECA90}">
      <dgm:prSet/>
      <dgm:spPr/>
      <dgm:t>
        <a:bodyPr/>
        <a:lstStyle/>
        <a:p>
          <a:endParaRPr lang="en-US"/>
        </a:p>
      </dgm:t>
    </dgm:pt>
    <dgm:pt modelId="{69525751-5471-45F3-A1C7-6263A133C005}">
      <dgm:prSet/>
      <dgm:spPr/>
      <dgm:t>
        <a:bodyPr/>
        <a:lstStyle/>
        <a:p>
          <a:r>
            <a:rPr lang="en-US" b="1" i="0" dirty="0"/>
            <a:t>Implicit bias</a:t>
          </a:r>
          <a:endParaRPr lang="en-US" dirty="0"/>
        </a:p>
      </dgm:t>
    </dgm:pt>
    <dgm:pt modelId="{2F303EAA-8DA6-44AD-8FB9-2B8BCF44B39A}" type="parTrans" cxnId="{C75DB1EE-53C6-44B5-95DD-EDD57F531AFE}">
      <dgm:prSet/>
      <dgm:spPr/>
      <dgm:t>
        <a:bodyPr/>
        <a:lstStyle/>
        <a:p>
          <a:endParaRPr lang="en-US" sz="1400"/>
        </a:p>
      </dgm:t>
    </dgm:pt>
    <dgm:pt modelId="{76C6775E-C582-46F8-B978-DBB81BF19072}" type="sibTrans" cxnId="{C75DB1EE-53C6-44B5-95DD-EDD57F531AFE}">
      <dgm:prSet/>
      <dgm:spPr/>
      <dgm:t>
        <a:bodyPr/>
        <a:lstStyle/>
        <a:p>
          <a:endParaRPr lang="en-US"/>
        </a:p>
      </dgm:t>
    </dgm:pt>
    <dgm:pt modelId="{786C292E-0587-48DA-992E-6136DB2DF015}">
      <dgm:prSet custT="1"/>
      <dgm:spPr/>
      <dgm:t>
        <a:bodyPr/>
        <a:lstStyle/>
        <a:p>
          <a:r>
            <a:rPr lang="en-US" sz="1800" i="0" dirty="0"/>
            <a:t>Implicit bias awareness and mitigation scale</a:t>
          </a:r>
          <a:endParaRPr lang="en-US" sz="1800" dirty="0"/>
        </a:p>
      </dgm:t>
    </dgm:pt>
    <dgm:pt modelId="{E241616F-E120-4614-93DF-EE4F24423915}" type="parTrans" cxnId="{B6CA5EAE-53B5-4666-9F39-F7087B05BA99}">
      <dgm:prSet/>
      <dgm:spPr/>
      <dgm:t>
        <a:bodyPr/>
        <a:lstStyle/>
        <a:p>
          <a:endParaRPr lang="en-US" sz="1400"/>
        </a:p>
      </dgm:t>
    </dgm:pt>
    <dgm:pt modelId="{09F9C896-1EA5-4544-994C-8421F73851B2}" type="sibTrans" cxnId="{B6CA5EAE-53B5-4666-9F39-F7087B05BA99}">
      <dgm:prSet/>
      <dgm:spPr/>
      <dgm:t>
        <a:bodyPr/>
        <a:lstStyle/>
        <a:p>
          <a:endParaRPr lang="en-US"/>
        </a:p>
      </dgm:t>
    </dgm:pt>
    <dgm:pt modelId="{05CD5DA5-1B0F-C940-9524-DE32FD06230F}" type="pres">
      <dgm:prSet presAssocID="{36C74785-49D8-4D3B-B69C-9A513F997FD8}" presName="Name0" presStyleCnt="0">
        <dgm:presLayoutVars>
          <dgm:dir/>
          <dgm:animLvl val="lvl"/>
          <dgm:resizeHandles val="exact"/>
        </dgm:presLayoutVars>
      </dgm:prSet>
      <dgm:spPr/>
    </dgm:pt>
    <dgm:pt modelId="{34D98914-6213-DB46-98F7-E916A7993893}" type="pres">
      <dgm:prSet presAssocID="{3AFE4A4E-CF2D-475B-A485-EF30CED43F58}" presName="linNode" presStyleCnt="0"/>
      <dgm:spPr/>
    </dgm:pt>
    <dgm:pt modelId="{55519BD8-0092-DA4D-96D8-0F6BF90CCD16}" type="pres">
      <dgm:prSet presAssocID="{3AFE4A4E-CF2D-475B-A485-EF30CED43F58}" presName="parentText" presStyleLbl="node1" presStyleIdx="0" presStyleCnt="7">
        <dgm:presLayoutVars>
          <dgm:chMax val="1"/>
          <dgm:bulletEnabled val="1"/>
        </dgm:presLayoutVars>
      </dgm:prSet>
      <dgm:spPr/>
    </dgm:pt>
    <dgm:pt modelId="{AE2E18E1-0CC4-1546-AF10-F6EF1566FADA}" type="pres">
      <dgm:prSet presAssocID="{3AFE4A4E-CF2D-475B-A485-EF30CED43F58}" presName="descendantText" presStyleLbl="alignAccFollowNode1" presStyleIdx="0" presStyleCnt="7" custScaleX="135099" custScaleY="101697">
        <dgm:presLayoutVars>
          <dgm:bulletEnabled val="1"/>
        </dgm:presLayoutVars>
      </dgm:prSet>
      <dgm:spPr/>
    </dgm:pt>
    <dgm:pt modelId="{0F434CC2-8429-404D-B48C-CC54C0312BF7}" type="pres">
      <dgm:prSet presAssocID="{191B9584-2AEB-4C6C-A2B6-9E91C828C1B7}" presName="sp" presStyleCnt="0"/>
      <dgm:spPr/>
    </dgm:pt>
    <dgm:pt modelId="{4D1BF294-A820-FE4C-89D9-3A4D15F332CC}" type="pres">
      <dgm:prSet presAssocID="{07E9B5F9-4E54-468F-99AF-D06BEDE24C2D}" presName="linNode" presStyleCnt="0"/>
      <dgm:spPr/>
    </dgm:pt>
    <dgm:pt modelId="{E5696C03-CCB5-3642-97DD-E6BF5DC0FE0B}" type="pres">
      <dgm:prSet presAssocID="{07E9B5F9-4E54-468F-99AF-D06BEDE24C2D}" presName="parentText" presStyleLbl="node1" presStyleIdx="1" presStyleCnt="7">
        <dgm:presLayoutVars>
          <dgm:chMax val="1"/>
          <dgm:bulletEnabled val="1"/>
        </dgm:presLayoutVars>
      </dgm:prSet>
      <dgm:spPr/>
    </dgm:pt>
    <dgm:pt modelId="{F2854976-8A6A-0D41-9065-B56FCCA0653A}" type="pres">
      <dgm:prSet presAssocID="{07E9B5F9-4E54-468F-99AF-D06BEDE24C2D}" presName="descendantText" presStyleLbl="alignAccFollowNode1" presStyleIdx="1" presStyleCnt="7" custScaleX="135099" custScaleY="101697">
        <dgm:presLayoutVars>
          <dgm:bulletEnabled val="1"/>
        </dgm:presLayoutVars>
      </dgm:prSet>
      <dgm:spPr/>
    </dgm:pt>
    <dgm:pt modelId="{D719EB90-3BA9-F04F-B35C-8CCBCB0A2113}" type="pres">
      <dgm:prSet presAssocID="{3E48853F-6226-4E33-831F-8AB357606AF1}" presName="sp" presStyleCnt="0"/>
      <dgm:spPr/>
    </dgm:pt>
    <dgm:pt modelId="{F441C7B6-3111-8649-9FCB-75A4D206EB41}" type="pres">
      <dgm:prSet presAssocID="{82A75264-EB61-4514-8B70-E590D476CA32}" presName="linNode" presStyleCnt="0"/>
      <dgm:spPr/>
    </dgm:pt>
    <dgm:pt modelId="{A1746726-900B-094B-BA54-99BDA58ACCD4}" type="pres">
      <dgm:prSet presAssocID="{82A75264-EB61-4514-8B70-E590D476CA32}" presName="parentText" presStyleLbl="node1" presStyleIdx="2" presStyleCnt="7">
        <dgm:presLayoutVars>
          <dgm:chMax val="1"/>
          <dgm:bulletEnabled val="1"/>
        </dgm:presLayoutVars>
      </dgm:prSet>
      <dgm:spPr/>
    </dgm:pt>
    <dgm:pt modelId="{B6447F20-8EFE-FA48-B077-863216856E3C}" type="pres">
      <dgm:prSet presAssocID="{82A75264-EB61-4514-8B70-E590D476CA32}" presName="descendantText" presStyleLbl="alignAccFollowNode1" presStyleIdx="2" presStyleCnt="7" custScaleX="135099" custScaleY="101697">
        <dgm:presLayoutVars>
          <dgm:bulletEnabled val="1"/>
        </dgm:presLayoutVars>
      </dgm:prSet>
      <dgm:spPr/>
    </dgm:pt>
    <dgm:pt modelId="{2053364B-39BB-3944-AAB5-2FB4E97FF960}" type="pres">
      <dgm:prSet presAssocID="{0E487857-0045-4E46-8A06-9C0407F218E8}" presName="sp" presStyleCnt="0"/>
      <dgm:spPr/>
    </dgm:pt>
    <dgm:pt modelId="{D2699373-B23D-CF45-838C-CDC0A0AE12A4}" type="pres">
      <dgm:prSet presAssocID="{A74CB85A-627A-4847-A140-1D546D5D9025}" presName="linNode" presStyleCnt="0"/>
      <dgm:spPr/>
    </dgm:pt>
    <dgm:pt modelId="{9DA1E387-B99D-7A4B-BEFE-0507010B15A7}" type="pres">
      <dgm:prSet presAssocID="{A74CB85A-627A-4847-A140-1D546D5D9025}" presName="parentText" presStyleLbl="node1" presStyleIdx="3" presStyleCnt="7">
        <dgm:presLayoutVars>
          <dgm:chMax val="1"/>
          <dgm:bulletEnabled val="1"/>
        </dgm:presLayoutVars>
      </dgm:prSet>
      <dgm:spPr/>
    </dgm:pt>
    <dgm:pt modelId="{37C3D77D-786A-BD48-AACE-D0DEC91AB554}" type="pres">
      <dgm:prSet presAssocID="{A74CB85A-627A-4847-A140-1D546D5D9025}" presName="descendantText" presStyleLbl="alignAccFollowNode1" presStyleIdx="3" presStyleCnt="7" custScaleX="135099" custScaleY="101697">
        <dgm:presLayoutVars>
          <dgm:bulletEnabled val="1"/>
        </dgm:presLayoutVars>
      </dgm:prSet>
      <dgm:spPr/>
    </dgm:pt>
    <dgm:pt modelId="{CEC8B13A-8FEA-0143-83DB-33BF040B9FFA}" type="pres">
      <dgm:prSet presAssocID="{0244105B-E7AB-4213-99D4-579A19CA9ABB}" presName="sp" presStyleCnt="0"/>
      <dgm:spPr/>
    </dgm:pt>
    <dgm:pt modelId="{A9B05B95-D20C-2F4F-8699-D617631E4F1B}" type="pres">
      <dgm:prSet presAssocID="{06DB0EDA-4C05-4258-9669-882BFAD1EE06}" presName="linNode" presStyleCnt="0"/>
      <dgm:spPr/>
    </dgm:pt>
    <dgm:pt modelId="{556BEEF1-F1BE-D24E-A064-DEF572DEF883}" type="pres">
      <dgm:prSet presAssocID="{06DB0EDA-4C05-4258-9669-882BFAD1EE06}" presName="parentText" presStyleLbl="node1" presStyleIdx="4" presStyleCnt="7">
        <dgm:presLayoutVars>
          <dgm:chMax val="1"/>
          <dgm:bulletEnabled val="1"/>
        </dgm:presLayoutVars>
      </dgm:prSet>
      <dgm:spPr/>
    </dgm:pt>
    <dgm:pt modelId="{5EA74B23-2D77-7449-9D88-CE1ED59D3196}" type="pres">
      <dgm:prSet presAssocID="{06DB0EDA-4C05-4258-9669-882BFAD1EE06}" presName="descendantText" presStyleLbl="alignAccFollowNode1" presStyleIdx="4" presStyleCnt="7" custScaleX="135099" custScaleY="101697">
        <dgm:presLayoutVars>
          <dgm:bulletEnabled val="1"/>
        </dgm:presLayoutVars>
      </dgm:prSet>
      <dgm:spPr/>
    </dgm:pt>
    <dgm:pt modelId="{73B96409-F290-1846-9B10-4D90D3DD7217}" type="pres">
      <dgm:prSet presAssocID="{ED8E1F49-D335-4A39-AC2C-B8FBF72C221B}" presName="sp" presStyleCnt="0"/>
      <dgm:spPr/>
    </dgm:pt>
    <dgm:pt modelId="{73EE91EB-48E0-0A4C-9BF9-7D2A81D5923C}" type="pres">
      <dgm:prSet presAssocID="{A760AD28-1133-4C77-BABA-F54F8EBC73C6}" presName="linNode" presStyleCnt="0"/>
      <dgm:spPr/>
    </dgm:pt>
    <dgm:pt modelId="{300B7A93-0F67-D641-8175-C21F53DDC876}" type="pres">
      <dgm:prSet presAssocID="{A760AD28-1133-4C77-BABA-F54F8EBC73C6}" presName="parentText" presStyleLbl="node1" presStyleIdx="5" presStyleCnt="7">
        <dgm:presLayoutVars>
          <dgm:chMax val="1"/>
          <dgm:bulletEnabled val="1"/>
        </dgm:presLayoutVars>
      </dgm:prSet>
      <dgm:spPr/>
    </dgm:pt>
    <dgm:pt modelId="{524031C6-6A6D-2949-B67F-D7E3F7E1AB94}" type="pres">
      <dgm:prSet presAssocID="{A760AD28-1133-4C77-BABA-F54F8EBC73C6}" presName="descendantText" presStyleLbl="alignAccFollowNode1" presStyleIdx="5" presStyleCnt="7" custScaleX="135099" custScaleY="101697">
        <dgm:presLayoutVars>
          <dgm:bulletEnabled val="1"/>
        </dgm:presLayoutVars>
      </dgm:prSet>
      <dgm:spPr/>
    </dgm:pt>
    <dgm:pt modelId="{57DFA01D-D5BF-ED43-8EEC-B112E436C4A9}" type="pres">
      <dgm:prSet presAssocID="{D26FF78D-9220-4932-9969-3F5C34CF30E4}" presName="sp" presStyleCnt="0"/>
      <dgm:spPr/>
    </dgm:pt>
    <dgm:pt modelId="{02FED4A0-ED49-7040-8132-757B67CA5193}" type="pres">
      <dgm:prSet presAssocID="{69525751-5471-45F3-A1C7-6263A133C005}" presName="linNode" presStyleCnt="0"/>
      <dgm:spPr/>
    </dgm:pt>
    <dgm:pt modelId="{DBAB7E65-9A28-CF4E-8D16-F94D6D25B25D}" type="pres">
      <dgm:prSet presAssocID="{69525751-5471-45F3-A1C7-6263A133C005}" presName="parentText" presStyleLbl="node1" presStyleIdx="6" presStyleCnt="7">
        <dgm:presLayoutVars>
          <dgm:chMax val="1"/>
          <dgm:bulletEnabled val="1"/>
        </dgm:presLayoutVars>
      </dgm:prSet>
      <dgm:spPr/>
    </dgm:pt>
    <dgm:pt modelId="{FCAFDB28-160A-1D4E-8566-A9CAB907922E}" type="pres">
      <dgm:prSet presAssocID="{69525751-5471-45F3-A1C7-6263A133C005}" presName="descendantText" presStyleLbl="alignAccFollowNode1" presStyleIdx="6" presStyleCnt="7" custScaleX="135099" custScaleY="101697">
        <dgm:presLayoutVars>
          <dgm:bulletEnabled val="1"/>
        </dgm:presLayoutVars>
      </dgm:prSet>
      <dgm:spPr/>
    </dgm:pt>
  </dgm:ptLst>
  <dgm:cxnLst>
    <dgm:cxn modelId="{624DE11F-BEF3-43A2-BD56-2AEA2D3B8A9C}" srcId="{A74CB85A-627A-4847-A140-1D546D5D9025}" destId="{638606C0-03E6-4D79-BB0E-44DA3D54B28D}" srcOrd="0" destOrd="0" parTransId="{7F83D9F4-516E-496F-98BB-9DF57FBCD6A9}" sibTransId="{26B0CB57-09B5-4FD2-A3BE-B5514731BF2A}"/>
    <dgm:cxn modelId="{35FA562B-BC81-2E43-8D18-2552983F74B3}" type="presOf" srcId="{07E9B5F9-4E54-468F-99AF-D06BEDE24C2D}" destId="{E5696C03-CCB5-3642-97DD-E6BF5DC0FE0B}" srcOrd="0" destOrd="0" presId="urn:microsoft.com/office/officeart/2005/8/layout/vList5"/>
    <dgm:cxn modelId="{54C5F22E-4064-C740-87C1-90C6F5B1635E}" type="presOf" srcId="{A760AD28-1133-4C77-BABA-F54F8EBC73C6}" destId="{300B7A93-0F67-D641-8175-C21F53DDC876}" srcOrd="0" destOrd="0" presId="urn:microsoft.com/office/officeart/2005/8/layout/vList5"/>
    <dgm:cxn modelId="{EB8C8132-A63E-46E7-846A-0389C649CE81}" srcId="{36C74785-49D8-4D3B-B69C-9A513F997FD8}" destId="{3AFE4A4E-CF2D-475B-A485-EF30CED43F58}" srcOrd="0" destOrd="0" parTransId="{4F882B03-A75D-4F43-AB91-ECF02ECA66BE}" sibTransId="{191B9584-2AEB-4C6C-A2B6-9E91C828C1B7}"/>
    <dgm:cxn modelId="{FBC55A36-AD50-EB4F-962E-1F6B5E44EBDD}" type="presOf" srcId="{A74CB85A-627A-4847-A140-1D546D5D9025}" destId="{9DA1E387-B99D-7A4B-BEFE-0507010B15A7}" srcOrd="0" destOrd="0" presId="urn:microsoft.com/office/officeart/2005/8/layout/vList5"/>
    <dgm:cxn modelId="{7F0E193E-A737-4744-BFCF-7A43B098731E}" srcId="{82A75264-EB61-4514-8B70-E590D476CA32}" destId="{D4693986-D607-4EA9-8EF0-4D9B930DF772}" srcOrd="0" destOrd="0" parTransId="{901269A7-2212-4DC1-873D-4A517FE1B863}" sibTransId="{FECE1F6B-0050-4AF9-BC3D-98B932C3D9A9}"/>
    <dgm:cxn modelId="{4F9C8943-BBC7-47F8-9A94-730E530CA722}" srcId="{06DB0EDA-4C05-4258-9669-882BFAD1EE06}" destId="{A06CCC7A-D108-453C-8763-A46ABDD10F59}" srcOrd="0" destOrd="0" parTransId="{822699A8-90B3-486F-9D68-7AB5A8C9A8EA}" sibTransId="{20D8CB29-5E74-4A0E-899E-91A64CB6116F}"/>
    <dgm:cxn modelId="{8C7D3145-7A02-417D-B839-78C026FECA90}" srcId="{A760AD28-1133-4C77-BABA-F54F8EBC73C6}" destId="{895F7995-B4ED-4056-BFAC-A1D71AB91AAA}" srcOrd="0" destOrd="0" parTransId="{157B6676-AF0B-439A-B2F1-D6DABF3D9490}" sibTransId="{6B842414-FC70-420D-A985-FA1784DED601}"/>
    <dgm:cxn modelId="{9B0A3048-39C7-4364-82C2-124EAF47F579}" srcId="{36C74785-49D8-4D3B-B69C-9A513F997FD8}" destId="{A74CB85A-627A-4847-A140-1D546D5D9025}" srcOrd="3" destOrd="0" parTransId="{9F782DBB-63A2-40ED-AEEA-4BC0A6D87D6A}" sibTransId="{0244105B-E7AB-4213-99D4-579A19CA9ABB}"/>
    <dgm:cxn modelId="{BC480F6E-2181-4850-9847-4B6CE7F282D0}" srcId="{36C74785-49D8-4D3B-B69C-9A513F997FD8}" destId="{06DB0EDA-4C05-4258-9669-882BFAD1EE06}" srcOrd="4" destOrd="0" parTransId="{60CA81B6-B46A-4827-87DE-A9A941F3E841}" sibTransId="{ED8E1F49-D335-4A39-AC2C-B8FBF72C221B}"/>
    <dgm:cxn modelId="{35CB9E51-1385-CA41-B31E-7098238F7AC4}" type="presOf" srcId="{3AFE4A4E-CF2D-475B-A485-EF30CED43F58}" destId="{55519BD8-0092-DA4D-96D8-0F6BF90CCD16}" srcOrd="0" destOrd="0" presId="urn:microsoft.com/office/officeart/2005/8/layout/vList5"/>
    <dgm:cxn modelId="{777D1155-FF43-4175-BF84-4E93B6B87943}" srcId="{36C74785-49D8-4D3B-B69C-9A513F997FD8}" destId="{82A75264-EB61-4514-8B70-E590D476CA32}" srcOrd="2" destOrd="0" parTransId="{AA0F2DD7-8E89-4310-8BC2-1DE2AD3DB84F}" sibTransId="{0E487857-0045-4E46-8A06-9C0407F218E8}"/>
    <dgm:cxn modelId="{D1983A55-F305-497A-9E09-53B2E467C96D}" srcId="{36C74785-49D8-4D3B-B69C-9A513F997FD8}" destId="{A760AD28-1133-4C77-BABA-F54F8EBC73C6}" srcOrd="5" destOrd="0" parTransId="{B114BAE7-64AF-46AC-8E9F-2FB5F9507824}" sibTransId="{D26FF78D-9220-4932-9969-3F5C34CF30E4}"/>
    <dgm:cxn modelId="{D8780578-67D9-4663-B889-B7E974E41AF0}" srcId="{36C74785-49D8-4D3B-B69C-9A513F997FD8}" destId="{07E9B5F9-4E54-468F-99AF-D06BEDE24C2D}" srcOrd="1" destOrd="0" parTransId="{3D360689-055F-42BA-B129-8C1209E83329}" sibTransId="{3E48853F-6226-4E33-831F-8AB357606AF1}"/>
    <dgm:cxn modelId="{5D282E7E-86F6-574D-A974-BEEE10A6CA5A}" type="presOf" srcId="{895F7995-B4ED-4056-BFAC-A1D71AB91AAA}" destId="{524031C6-6A6D-2949-B67F-D7E3F7E1AB94}" srcOrd="0" destOrd="0" presId="urn:microsoft.com/office/officeart/2005/8/layout/vList5"/>
    <dgm:cxn modelId="{1E7C1383-48BA-BB4E-B18E-C75E65ED5885}" type="presOf" srcId="{A06CCC7A-D108-453C-8763-A46ABDD10F59}" destId="{5EA74B23-2D77-7449-9D88-CE1ED59D3196}" srcOrd="0" destOrd="0" presId="urn:microsoft.com/office/officeart/2005/8/layout/vList5"/>
    <dgm:cxn modelId="{A09BAB95-AA63-E145-8AEF-6D5E23381787}" type="presOf" srcId="{6CC5DF9E-DB98-45B0-B411-C406DFA61675}" destId="{AE2E18E1-0CC4-1546-AF10-F6EF1566FADA}" srcOrd="0" destOrd="0" presId="urn:microsoft.com/office/officeart/2005/8/layout/vList5"/>
    <dgm:cxn modelId="{B6CA5EAE-53B5-4666-9F39-F7087B05BA99}" srcId="{69525751-5471-45F3-A1C7-6263A133C005}" destId="{786C292E-0587-48DA-992E-6136DB2DF015}" srcOrd="0" destOrd="0" parTransId="{E241616F-E120-4614-93DF-EE4F24423915}" sibTransId="{09F9C896-1EA5-4544-994C-8421F73851B2}"/>
    <dgm:cxn modelId="{B49DB0BA-2B17-B144-ADE0-D08BE99C3548}" type="presOf" srcId="{82A75264-EB61-4514-8B70-E590D476CA32}" destId="{A1746726-900B-094B-BA54-99BDA58ACCD4}" srcOrd="0" destOrd="0" presId="urn:microsoft.com/office/officeart/2005/8/layout/vList5"/>
    <dgm:cxn modelId="{FB5E48C4-81BF-45DF-925E-C7B61F2FAD34}" srcId="{07E9B5F9-4E54-468F-99AF-D06BEDE24C2D}" destId="{14FB81CF-10DF-4C37-9408-CC7E975C41A4}" srcOrd="0" destOrd="0" parTransId="{C1E07777-DE08-4FBA-983D-67090021F2C8}" sibTransId="{35064CC7-5030-44C6-A995-A5F4DB4FFB86}"/>
    <dgm:cxn modelId="{FAB367CB-0CE4-844B-82B1-02F02CC7FF27}" type="presOf" srcId="{69525751-5471-45F3-A1C7-6263A133C005}" destId="{DBAB7E65-9A28-CF4E-8D16-F94D6D25B25D}" srcOrd="0" destOrd="0" presId="urn:microsoft.com/office/officeart/2005/8/layout/vList5"/>
    <dgm:cxn modelId="{2DC1DBD5-F789-4E46-9C7C-46FD07D4090A}" type="presOf" srcId="{638606C0-03E6-4D79-BB0E-44DA3D54B28D}" destId="{37C3D77D-786A-BD48-AACE-D0DEC91AB554}" srcOrd="0" destOrd="0" presId="urn:microsoft.com/office/officeart/2005/8/layout/vList5"/>
    <dgm:cxn modelId="{CA1E36D7-6747-BC4B-B3AF-04CCCC0AA850}" type="presOf" srcId="{06DB0EDA-4C05-4258-9669-882BFAD1EE06}" destId="{556BEEF1-F1BE-D24E-A064-DEF572DEF883}" srcOrd="0" destOrd="0" presId="urn:microsoft.com/office/officeart/2005/8/layout/vList5"/>
    <dgm:cxn modelId="{AD9F4EDA-3200-490C-8F1C-8C2812911968}" srcId="{3AFE4A4E-CF2D-475B-A485-EF30CED43F58}" destId="{6CC5DF9E-DB98-45B0-B411-C406DFA61675}" srcOrd="0" destOrd="0" parTransId="{8225A3D1-0573-4405-98E9-6BC670878289}" sibTransId="{94831913-C97C-4CA4-9A55-BCF27D866C76}"/>
    <dgm:cxn modelId="{63C264DF-F11F-BA49-869C-4B6729E472EE}" type="presOf" srcId="{14FB81CF-10DF-4C37-9408-CC7E975C41A4}" destId="{F2854976-8A6A-0D41-9065-B56FCCA0653A}" srcOrd="0" destOrd="0" presId="urn:microsoft.com/office/officeart/2005/8/layout/vList5"/>
    <dgm:cxn modelId="{31E75EE0-BE38-1D41-A792-7693A26123EA}" type="presOf" srcId="{786C292E-0587-48DA-992E-6136DB2DF015}" destId="{FCAFDB28-160A-1D4E-8566-A9CAB907922E}" srcOrd="0" destOrd="0" presId="urn:microsoft.com/office/officeart/2005/8/layout/vList5"/>
    <dgm:cxn modelId="{4C6470EC-10A0-FA42-90EA-F74C72A7A10E}" type="presOf" srcId="{D4693986-D607-4EA9-8EF0-4D9B930DF772}" destId="{B6447F20-8EFE-FA48-B077-863216856E3C}" srcOrd="0" destOrd="0" presId="urn:microsoft.com/office/officeart/2005/8/layout/vList5"/>
    <dgm:cxn modelId="{C75DB1EE-53C6-44B5-95DD-EDD57F531AFE}" srcId="{36C74785-49D8-4D3B-B69C-9A513F997FD8}" destId="{69525751-5471-45F3-A1C7-6263A133C005}" srcOrd="6" destOrd="0" parTransId="{2F303EAA-8DA6-44AD-8FB9-2B8BCF44B39A}" sibTransId="{76C6775E-C582-46F8-B978-DBB81BF19072}"/>
    <dgm:cxn modelId="{495DCCEE-FC4C-CB4A-8847-9B6AA81B9C02}" type="presOf" srcId="{36C74785-49D8-4D3B-B69C-9A513F997FD8}" destId="{05CD5DA5-1B0F-C940-9524-DE32FD06230F}" srcOrd="0" destOrd="0" presId="urn:microsoft.com/office/officeart/2005/8/layout/vList5"/>
    <dgm:cxn modelId="{02A70240-18F9-CA4A-A7D5-D569D08B19B5}" type="presParOf" srcId="{05CD5DA5-1B0F-C940-9524-DE32FD06230F}" destId="{34D98914-6213-DB46-98F7-E916A7993893}" srcOrd="0" destOrd="0" presId="urn:microsoft.com/office/officeart/2005/8/layout/vList5"/>
    <dgm:cxn modelId="{A52B5DBA-5D94-0C4C-8CCD-7192825978D0}" type="presParOf" srcId="{34D98914-6213-DB46-98F7-E916A7993893}" destId="{55519BD8-0092-DA4D-96D8-0F6BF90CCD16}" srcOrd="0" destOrd="0" presId="urn:microsoft.com/office/officeart/2005/8/layout/vList5"/>
    <dgm:cxn modelId="{FE486702-5E92-BB48-9C48-A5DD6D1F8BF1}" type="presParOf" srcId="{34D98914-6213-DB46-98F7-E916A7993893}" destId="{AE2E18E1-0CC4-1546-AF10-F6EF1566FADA}" srcOrd="1" destOrd="0" presId="urn:microsoft.com/office/officeart/2005/8/layout/vList5"/>
    <dgm:cxn modelId="{62E66C0E-898E-B44B-942E-900F6E0033F2}" type="presParOf" srcId="{05CD5DA5-1B0F-C940-9524-DE32FD06230F}" destId="{0F434CC2-8429-404D-B48C-CC54C0312BF7}" srcOrd="1" destOrd="0" presId="urn:microsoft.com/office/officeart/2005/8/layout/vList5"/>
    <dgm:cxn modelId="{3600999E-D6BC-6A4D-9BE4-F50760F76AC4}" type="presParOf" srcId="{05CD5DA5-1B0F-C940-9524-DE32FD06230F}" destId="{4D1BF294-A820-FE4C-89D9-3A4D15F332CC}" srcOrd="2" destOrd="0" presId="urn:microsoft.com/office/officeart/2005/8/layout/vList5"/>
    <dgm:cxn modelId="{8E3E9791-EB19-2647-9415-17D63600EE36}" type="presParOf" srcId="{4D1BF294-A820-FE4C-89D9-3A4D15F332CC}" destId="{E5696C03-CCB5-3642-97DD-E6BF5DC0FE0B}" srcOrd="0" destOrd="0" presId="urn:microsoft.com/office/officeart/2005/8/layout/vList5"/>
    <dgm:cxn modelId="{78803CAC-DE1B-EC4C-A54C-1F6C23409763}" type="presParOf" srcId="{4D1BF294-A820-FE4C-89D9-3A4D15F332CC}" destId="{F2854976-8A6A-0D41-9065-B56FCCA0653A}" srcOrd="1" destOrd="0" presId="urn:microsoft.com/office/officeart/2005/8/layout/vList5"/>
    <dgm:cxn modelId="{00743F4A-A831-1B4A-8262-A8CDE75FE1FA}" type="presParOf" srcId="{05CD5DA5-1B0F-C940-9524-DE32FD06230F}" destId="{D719EB90-3BA9-F04F-B35C-8CCBCB0A2113}" srcOrd="3" destOrd="0" presId="urn:microsoft.com/office/officeart/2005/8/layout/vList5"/>
    <dgm:cxn modelId="{CAF33EC3-92CC-4740-A10D-D52C912F133F}" type="presParOf" srcId="{05CD5DA5-1B0F-C940-9524-DE32FD06230F}" destId="{F441C7B6-3111-8649-9FCB-75A4D206EB41}" srcOrd="4" destOrd="0" presId="urn:microsoft.com/office/officeart/2005/8/layout/vList5"/>
    <dgm:cxn modelId="{64C10908-223F-254C-8AF9-4EB674AD5B26}" type="presParOf" srcId="{F441C7B6-3111-8649-9FCB-75A4D206EB41}" destId="{A1746726-900B-094B-BA54-99BDA58ACCD4}" srcOrd="0" destOrd="0" presId="urn:microsoft.com/office/officeart/2005/8/layout/vList5"/>
    <dgm:cxn modelId="{48A23E17-6598-F240-8140-4652ACE59A9A}" type="presParOf" srcId="{F441C7B6-3111-8649-9FCB-75A4D206EB41}" destId="{B6447F20-8EFE-FA48-B077-863216856E3C}" srcOrd="1" destOrd="0" presId="urn:microsoft.com/office/officeart/2005/8/layout/vList5"/>
    <dgm:cxn modelId="{7C0F80DC-0C91-3241-85FE-28046A38F424}" type="presParOf" srcId="{05CD5DA5-1B0F-C940-9524-DE32FD06230F}" destId="{2053364B-39BB-3944-AAB5-2FB4E97FF960}" srcOrd="5" destOrd="0" presId="urn:microsoft.com/office/officeart/2005/8/layout/vList5"/>
    <dgm:cxn modelId="{398586D3-8B96-9048-B825-4749E8F92E1D}" type="presParOf" srcId="{05CD5DA5-1B0F-C940-9524-DE32FD06230F}" destId="{D2699373-B23D-CF45-838C-CDC0A0AE12A4}" srcOrd="6" destOrd="0" presId="urn:microsoft.com/office/officeart/2005/8/layout/vList5"/>
    <dgm:cxn modelId="{2143F51F-BE5D-F849-92F8-4E30555A7912}" type="presParOf" srcId="{D2699373-B23D-CF45-838C-CDC0A0AE12A4}" destId="{9DA1E387-B99D-7A4B-BEFE-0507010B15A7}" srcOrd="0" destOrd="0" presId="urn:microsoft.com/office/officeart/2005/8/layout/vList5"/>
    <dgm:cxn modelId="{5589FDD0-0EA9-BF4A-B496-F1B75311C774}" type="presParOf" srcId="{D2699373-B23D-CF45-838C-CDC0A0AE12A4}" destId="{37C3D77D-786A-BD48-AACE-D0DEC91AB554}" srcOrd="1" destOrd="0" presId="urn:microsoft.com/office/officeart/2005/8/layout/vList5"/>
    <dgm:cxn modelId="{6410FFB6-4741-A14F-95A3-129223B2D6FB}" type="presParOf" srcId="{05CD5DA5-1B0F-C940-9524-DE32FD06230F}" destId="{CEC8B13A-8FEA-0143-83DB-33BF040B9FFA}" srcOrd="7" destOrd="0" presId="urn:microsoft.com/office/officeart/2005/8/layout/vList5"/>
    <dgm:cxn modelId="{8A13CB36-3AC2-DF47-BAC9-2ABC49CC293B}" type="presParOf" srcId="{05CD5DA5-1B0F-C940-9524-DE32FD06230F}" destId="{A9B05B95-D20C-2F4F-8699-D617631E4F1B}" srcOrd="8" destOrd="0" presId="urn:microsoft.com/office/officeart/2005/8/layout/vList5"/>
    <dgm:cxn modelId="{6B232C8E-3F43-104B-8205-10158AD08B20}" type="presParOf" srcId="{A9B05B95-D20C-2F4F-8699-D617631E4F1B}" destId="{556BEEF1-F1BE-D24E-A064-DEF572DEF883}" srcOrd="0" destOrd="0" presId="urn:microsoft.com/office/officeart/2005/8/layout/vList5"/>
    <dgm:cxn modelId="{FDE0C377-940C-C046-89D9-C4D4E1FA0B43}" type="presParOf" srcId="{A9B05B95-D20C-2F4F-8699-D617631E4F1B}" destId="{5EA74B23-2D77-7449-9D88-CE1ED59D3196}" srcOrd="1" destOrd="0" presId="urn:microsoft.com/office/officeart/2005/8/layout/vList5"/>
    <dgm:cxn modelId="{F7A64357-9F23-C146-9887-85F940202E42}" type="presParOf" srcId="{05CD5DA5-1B0F-C940-9524-DE32FD06230F}" destId="{73B96409-F290-1846-9B10-4D90D3DD7217}" srcOrd="9" destOrd="0" presId="urn:microsoft.com/office/officeart/2005/8/layout/vList5"/>
    <dgm:cxn modelId="{F60D57C7-112C-E24E-A515-7FE95529F98B}" type="presParOf" srcId="{05CD5DA5-1B0F-C940-9524-DE32FD06230F}" destId="{73EE91EB-48E0-0A4C-9BF9-7D2A81D5923C}" srcOrd="10" destOrd="0" presId="urn:microsoft.com/office/officeart/2005/8/layout/vList5"/>
    <dgm:cxn modelId="{018869EE-3387-AE4E-807B-AA4C6C546DBF}" type="presParOf" srcId="{73EE91EB-48E0-0A4C-9BF9-7D2A81D5923C}" destId="{300B7A93-0F67-D641-8175-C21F53DDC876}" srcOrd="0" destOrd="0" presId="urn:microsoft.com/office/officeart/2005/8/layout/vList5"/>
    <dgm:cxn modelId="{082FE645-DC8B-1747-AB60-ACED7178D543}" type="presParOf" srcId="{73EE91EB-48E0-0A4C-9BF9-7D2A81D5923C}" destId="{524031C6-6A6D-2949-B67F-D7E3F7E1AB94}" srcOrd="1" destOrd="0" presId="urn:microsoft.com/office/officeart/2005/8/layout/vList5"/>
    <dgm:cxn modelId="{C093214D-53B4-E247-B3C6-B37EC5F6FFEB}" type="presParOf" srcId="{05CD5DA5-1B0F-C940-9524-DE32FD06230F}" destId="{57DFA01D-D5BF-ED43-8EEC-B112E436C4A9}" srcOrd="11" destOrd="0" presId="urn:microsoft.com/office/officeart/2005/8/layout/vList5"/>
    <dgm:cxn modelId="{9FFDFF1B-A51F-6648-9F5F-67D2DE326E97}" type="presParOf" srcId="{05CD5DA5-1B0F-C940-9524-DE32FD06230F}" destId="{02FED4A0-ED49-7040-8132-757B67CA5193}" srcOrd="12" destOrd="0" presId="urn:microsoft.com/office/officeart/2005/8/layout/vList5"/>
    <dgm:cxn modelId="{225747AC-5E21-014E-80F5-13FDA6E6A99A}" type="presParOf" srcId="{02FED4A0-ED49-7040-8132-757B67CA5193}" destId="{DBAB7E65-9A28-CF4E-8D16-F94D6D25B25D}" srcOrd="0" destOrd="0" presId="urn:microsoft.com/office/officeart/2005/8/layout/vList5"/>
    <dgm:cxn modelId="{DBDB2183-007F-9747-9496-EC82E29EB307}" type="presParOf" srcId="{02FED4A0-ED49-7040-8132-757B67CA5193}" destId="{FCAFDB28-160A-1D4E-8566-A9CAB907922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C74785-49D8-4D3B-B69C-9A513F997FD8}"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B242AC45-36CB-564C-8B02-A5D58B10374D}">
      <dgm:prSet custT="1"/>
      <dgm:spPr/>
      <dgm:t>
        <a:bodyPr/>
        <a:lstStyle/>
        <a:p>
          <a:r>
            <a:rPr lang="en-US" sz="2400" dirty="0"/>
            <a:t>Postpartum health seeking behavior</a:t>
          </a:r>
        </a:p>
      </dgm:t>
    </dgm:pt>
    <dgm:pt modelId="{8B910AED-983D-6C40-8BC4-822A16248DA2}" type="parTrans" cxnId="{4AC6CDAB-1E60-8945-891C-AEEE35F1DDC3}">
      <dgm:prSet/>
      <dgm:spPr/>
      <dgm:t>
        <a:bodyPr/>
        <a:lstStyle/>
        <a:p>
          <a:endParaRPr lang="en-US" sz="1800"/>
        </a:p>
      </dgm:t>
    </dgm:pt>
    <dgm:pt modelId="{843FF1AF-FC39-8744-8496-3A7C27AE886E}" type="sibTrans" cxnId="{4AC6CDAB-1E60-8945-891C-AEEE35F1DDC3}">
      <dgm:prSet/>
      <dgm:spPr/>
      <dgm:t>
        <a:bodyPr/>
        <a:lstStyle/>
        <a:p>
          <a:endParaRPr lang="en-US" sz="1800"/>
        </a:p>
      </dgm:t>
    </dgm:pt>
    <dgm:pt modelId="{E32F71D0-0165-454D-B89A-6868F1A522CE}">
      <dgm:prSet custT="1"/>
      <dgm:spPr/>
      <dgm:t>
        <a:bodyPr/>
        <a:lstStyle/>
        <a:p>
          <a:r>
            <a:rPr lang="en-US" sz="2400" dirty="0"/>
            <a:t>Postnatal care timing, breast feeding  </a:t>
          </a:r>
        </a:p>
      </dgm:t>
    </dgm:pt>
    <dgm:pt modelId="{75A50691-1D76-1F49-A434-ED0AB0B7E3C6}" type="parTrans" cxnId="{4AFF5DCB-383B-694A-83E0-5B7CEAA0FA6A}">
      <dgm:prSet/>
      <dgm:spPr/>
      <dgm:t>
        <a:bodyPr/>
        <a:lstStyle/>
        <a:p>
          <a:endParaRPr lang="en-US" sz="1800"/>
        </a:p>
      </dgm:t>
    </dgm:pt>
    <dgm:pt modelId="{029965E2-3133-AD43-901F-CD8A0B7E4703}" type="sibTrans" cxnId="{4AFF5DCB-383B-694A-83E0-5B7CEAA0FA6A}">
      <dgm:prSet/>
      <dgm:spPr/>
      <dgm:t>
        <a:bodyPr/>
        <a:lstStyle/>
        <a:p>
          <a:endParaRPr lang="en-US" sz="1800"/>
        </a:p>
      </dgm:t>
    </dgm:pt>
    <dgm:pt modelId="{80BAE0D7-4C70-8141-8012-5A9B3B9A291D}">
      <dgm:prSet custT="1"/>
      <dgm:spPr/>
      <dgm:t>
        <a:bodyPr/>
        <a:lstStyle/>
        <a:p>
          <a:r>
            <a:rPr lang="en-US" sz="2400" dirty="0"/>
            <a:t>Postpartum mental  health</a:t>
          </a:r>
        </a:p>
      </dgm:t>
    </dgm:pt>
    <dgm:pt modelId="{E6BF8D21-3616-8340-9E4D-4D0CA16D2772}" type="parTrans" cxnId="{E1037E50-C2D1-164A-A1DB-2CC24EC5FE16}">
      <dgm:prSet/>
      <dgm:spPr/>
      <dgm:t>
        <a:bodyPr/>
        <a:lstStyle/>
        <a:p>
          <a:endParaRPr lang="en-US" sz="1800"/>
        </a:p>
      </dgm:t>
    </dgm:pt>
    <dgm:pt modelId="{663869CA-A4C6-3642-9F2E-40649E190343}" type="sibTrans" cxnId="{E1037E50-C2D1-164A-A1DB-2CC24EC5FE16}">
      <dgm:prSet/>
      <dgm:spPr/>
      <dgm:t>
        <a:bodyPr/>
        <a:lstStyle/>
        <a:p>
          <a:endParaRPr lang="en-US" sz="1800"/>
        </a:p>
      </dgm:t>
    </dgm:pt>
    <dgm:pt modelId="{B928CB92-2F85-AF4B-8469-B2C815E082F6}">
      <dgm:prSet custT="1"/>
      <dgm:spPr/>
      <dgm:t>
        <a:bodyPr/>
        <a:lstStyle/>
        <a:p>
          <a:r>
            <a:rPr lang="en-US" sz="1800" dirty="0"/>
            <a:t> </a:t>
          </a:r>
          <a:r>
            <a:rPr lang="en-US" sz="2400" dirty="0"/>
            <a:t>Postnatal depression</a:t>
          </a:r>
        </a:p>
      </dgm:t>
    </dgm:pt>
    <dgm:pt modelId="{94B91B3F-3F51-304A-B1FF-3CD43D7EBA60}" type="parTrans" cxnId="{781DAF26-455C-4D4E-8DCB-39898BAF717B}">
      <dgm:prSet/>
      <dgm:spPr/>
      <dgm:t>
        <a:bodyPr/>
        <a:lstStyle/>
        <a:p>
          <a:endParaRPr lang="en-US" sz="1800"/>
        </a:p>
      </dgm:t>
    </dgm:pt>
    <dgm:pt modelId="{6FFA882E-C285-3B42-BE72-1B6C937B49B7}" type="sibTrans" cxnId="{781DAF26-455C-4D4E-8DCB-39898BAF717B}">
      <dgm:prSet/>
      <dgm:spPr/>
      <dgm:t>
        <a:bodyPr/>
        <a:lstStyle/>
        <a:p>
          <a:endParaRPr lang="en-US" sz="1800"/>
        </a:p>
      </dgm:t>
    </dgm:pt>
    <dgm:pt modelId="{C3A4716C-6569-CF4A-8E81-7F806E5FC552}">
      <dgm:prSet custT="1"/>
      <dgm:spPr/>
      <dgm:t>
        <a:bodyPr/>
        <a:lstStyle/>
        <a:p>
          <a:r>
            <a:rPr lang="en-US" sz="2400" dirty="0"/>
            <a:t>Facility outcomes</a:t>
          </a:r>
        </a:p>
      </dgm:t>
    </dgm:pt>
    <dgm:pt modelId="{5F593F5E-A569-9940-8DCF-2052BABB4D3F}" type="parTrans" cxnId="{DC0D6D43-0C30-8747-9C99-9F05182A0178}">
      <dgm:prSet/>
      <dgm:spPr/>
      <dgm:t>
        <a:bodyPr/>
        <a:lstStyle/>
        <a:p>
          <a:endParaRPr lang="en-US" sz="1800"/>
        </a:p>
      </dgm:t>
    </dgm:pt>
    <dgm:pt modelId="{7894DC70-4A2C-AA41-8C55-B9F85C7F15DA}" type="sibTrans" cxnId="{DC0D6D43-0C30-8747-9C99-9F05182A0178}">
      <dgm:prSet/>
      <dgm:spPr/>
      <dgm:t>
        <a:bodyPr/>
        <a:lstStyle/>
        <a:p>
          <a:endParaRPr lang="en-US" sz="1800"/>
        </a:p>
      </dgm:t>
    </dgm:pt>
    <dgm:pt modelId="{A85F89C6-1A13-CA46-9499-6264F7A2D13B}">
      <dgm:prSet custT="1"/>
      <dgm:spPr/>
      <dgm:t>
        <a:bodyPr/>
        <a:lstStyle/>
        <a:p>
          <a:r>
            <a:rPr lang="en-US" sz="2400" dirty="0"/>
            <a:t>facility service utilization and morbidity and mortality data</a:t>
          </a:r>
        </a:p>
      </dgm:t>
    </dgm:pt>
    <dgm:pt modelId="{6B77D246-7793-9A49-B192-4384D6CB3045}" type="parTrans" cxnId="{ED3097AD-1EA6-1147-90F7-5B7C2AAAD561}">
      <dgm:prSet/>
      <dgm:spPr/>
      <dgm:t>
        <a:bodyPr/>
        <a:lstStyle/>
        <a:p>
          <a:endParaRPr lang="en-US" sz="1800"/>
        </a:p>
      </dgm:t>
    </dgm:pt>
    <dgm:pt modelId="{50316EB3-C176-EB48-9E1A-59B4C152EBA5}" type="sibTrans" cxnId="{ED3097AD-1EA6-1147-90F7-5B7C2AAAD561}">
      <dgm:prSet/>
      <dgm:spPr/>
      <dgm:t>
        <a:bodyPr/>
        <a:lstStyle/>
        <a:p>
          <a:endParaRPr lang="en-US" sz="1800"/>
        </a:p>
      </dgm:t>
    </dgm:pt>
    <dgm:pt modelId="{AA8DC538-800D-3B49-B1CE-CFD14CEE35F3}">
      <dgm:prSet custT="1"/>
      <dgm:spPr/>
      <dgm:t>
        <a:bodyPr/>
        <a:lstStyle/>
        <a:p>
          <a:r>
            <a:rPr lang="en-US" sz="2400" dirty="0"/>
            <a:t>Newborn health</a:t>
          </a:r>
        </a:p>
      </dgm:t>
    </dgm:pt>
    <dgm:pt modelId="{242C29C7-B801-2044-A848-B92600785223}" type="parTrans" cxnId="{60CE2E17-BDD6-E646-9356-4B80AA1A0C33}">
      <dgm:prSet/>
      <dgm:spPr/>
      <dgm:t>
        <a:bodyPr/>
        <a:lstStyle/>
        <a:p>
          <a:endParaRPr lang="en-US" sz="1800"/>
        </a:p>
      </dgm:t>
    </dgm:pt>
    <dgm:pt modelId="{07908649-D2B7-734E-84D0-63E858FD3FC1}" type="sibTrans" cxnId="{60CE2E17-BDD6-E646-9356-4B80AA1A0C33}">
      <dgm:prSet/>
      <dgm:spPr/>
      <dgm:t>
        <a:bodyPr/>
        <a:lstStyle/>
        <a:p>
          <a:endParaRPr lang="en-US" sz="1800"/>
        </a:p>
      </dgm:t>
    </dgm:pt>
    <dgm:pt modelId="{305C650A-E149-6A40-BCC2-2ACA713B70C3}">
      <dgm:prSet custT="1"/>
      <dgm:spPr/>
      <dgm:t>
        <a:bodyPr/>
        <a:lstStyle/>
        <a:p>
          <a:r>
            <a:rPr lang="en-US" sz="2400" dirty="0"/>
            <a:t>Vaccinations, illness</a:t>
          </a:r>
        </a:p>
      </dgm:t>
    </dgm:pt>
    <dgm:pt modelId="{608B0FD9-927B-454B-BD0C-C75564CB1221}" type="parTrans" cxnId="{1B8D533A-B10F-8243-A849-5B3B4BC71351}">
      <dgm:prSet/>
      <dgm:spPr/>
      <dgm:t>
        <a:bodyPr/>
        <a:lstStyle/>
        <a:p>
          <a:endParaRPr lang="en-US" sz="1800"/>
        </a:p>
      </dgm:t>
    </dgm:pt>
    <dgm:pt modelId="{1F24E160-B0CC-1948-821F-4FF00D2AAA94}" type="sibTrans" cxnId="{1B8D533A-B10F-8243-A849-5B3B4BC71351}">
      <dgm:prSet/>
      <dgm:spPr/>
      <dgm:t>
        <a:bodyPr/>
        <a:lstStyle/>
        <a:p>
          <a:endParaRPr lang="en-US" sz="1800"/>
        </a:p>
      </dgm:t>
    </dgm:pt>
    <dgm:pt modelId="{05CD5DA5-1B0F-C940-9524-DE32FD06230F}" type="pres">
      <dgm:prSet presAssocID="{36C74785-49D8-4D3B-B69C-9A513F997FD8}" presName="Name0" presStyleCnt="0">
        <dgm:presLayoutVars>
          <dgm:dir/>
          <dgm:animLvl val="lvl"/>
          <dgm:resizeHandles val="exact"/>
        </dgm:presLayoutVars>
      </dgm:prSet>
      <dgm:spPr/>
    </dgm:pt>
    <dgm:pt modelId="{CB29B3CA-1722-C045-85DA-592EEF002A6F}" type="pres">
      <dgm:prSet presAssocID="{B242AC45-36CB-564C-8B02-A5D58B10374D}" presName="linNode" presStyleCnt="0"/>
      <dgm:spPr/>
    </dgm:pt>
    <dgm:pt modelId="{D444AE12-7594-974B-B266-4388139EC5DF}" type="pres">
      <dgm:prSet presAssocID="{B242AC45-36CB-564C-8B02-A5D58B10374D}" presName="parentText" presStyleLbl="node1" presStyleIdx="0" presStyleCnt="4" custScaleX="82166">
        <dgm:presLayoutVars>
          <dgm:chMax val="1"/>
          <dgm:bulletEnabled val="1"/>
        </dgm:presLayoutVars>
      </dgm:prSet>
      <dgm:spPr/>
    </dgm:pt>
    <dgm:pt modelId="{D48FB430-F8DC-FF4E-9ADB-83C8668E096C}" type="pres">
      <dgm:prSet presAssocID="{B242AC45-36CB-564C-8B02-A5D58B10374D}" presName="descendantText" presStyleLbl="alignAccFollowNode1" presStyleIdx="0" presStyleCnt="4" custScaleX="125070">
        <dgm:presLayoutVars>
          <dgm:bulletEnabled val="1"/>
        </dgm:presLayoutVars>
      </dgm:prSet>
      <dgm:spPr/>
    </dgm:pt>
    <dgm:pt modelId="{B7FC2C1F-58AC-A943-975E-9B60D535B986}" type="pres">
      <dgm:prSet presAssocID="{843FF1AF-FC39-8744-8496-3A7C27AE886E}" presName="sp" presStyleCnt="0"/>
      <dgm:spPr/>
    </dgm:pt>
    <dgm:pt modelId="{BB558159-67DB-9043-A1D4-9CBF3163C1A8}" type="pres">
      <dgm:prSet presAssocID="{80BAE0D7-4C70-8141-8012-5A9B3B9A291D}" presName="linNode" presStyleCnt="0"/>
      <dgm:spPr/>
    </dgm:pt>
    <dgm:pt modelId="{BB49008C-1103-AB40-BFEB-D7AFF9B52280}" type="pres">
      <dgm:prSet presAssocID="{80BAE0D7-4C70-8141-8012-5A9B3B9A291D}" presName="parentText" presStyleLbl="node1" presStyleIdx="1" presStyleCnt="4" custScaleX="82166">
        <dgm:presLayoutVars>
          <dgm:chMax val="1"/>
          <dgm:bulletEnabled val="1"/>
        </dgm:presLayoutVars>
      </dgm:prSet>
      <dgm:spPr/>
    </dgm:pt>
    <dgm:pt modelId="{A706A204-5FE7-9E4C-A441-115993C53F8A}" type="pres">
      <dgm:prSet presAssocID="{80BAE0D7-4C70-8141-8012-5A9B3B9A291D}" presName="descendantText" presStyleLbl="alignAccFollowNode1" presStyleIdx="1" presStyleCnt="4" custScaleX="125050">
        <dgm:presLayoutVars>
          <dgm:bulletEnabled val="1"/>
        </dgm:presLayoutVars>
      </dgm:prSet>
      <dgm:spPr/>
    </dgm:pt>
    <dgm:pt modelId="{FEAE0C36-25A4-5640-80F0-378AFCA81891}" type="pres">
      <dgm:prSet presAssocID="{663869CA-A4C6-3642-9F2E-40649E190343}" presName="sp" presStyleCnt="0"/>
      <dgm:spPr/>
    </dgm:pt>
    <dgm:pt modelId="{4AF6E8BD-68EF-F644-B038-3148793E9397}" type="pres">
      <dgm:prSet presAssocID="{AA8DC538-800D-3B49-B1CE-CFD14CEE35F3}" presName="linNode" presStyleCnt="0"/>
      <dgm:spPr/>
    </dgm:pt>
    <dgm:pt modelId="{EFAE840A-23E2-9E45-9487-5422433DB96A}" type="pres">
      <dgm:prSet presAssocID="{AA8DC538-800D-3B49-B1CE-CFD14CEE35F3}" presName="parentText" presStyleLbl="node1" presStyleIdx="2" presStyleCnt="4" custScaleX="96074">
        <dgm:presLayoutVars>
          <dgm:chMax val="1"/>
          <dgm:bulletEnabled val="1"/>
        </dgm:presLayoutVars>
      </dgm:prSet>
      <dgm:spPr/>
    </dgm:pt>
    <dgm:pt modelId="{D515C4C2-CF63-4248-A29D-0421CE59D50E}" type="pres">
      <dgm:prSet presAssocID="{AA8DC538-800D-3B49-B1CE-CFD14CEE35F3}" presName="descendantText" presStyleLbl="alignAccFollowNode1" presStyleIdx="2" presStyleCnt="4" custScaleX="145148">
        <dgm:presLayoutVars>
          <dgm:bulletEnabled val="1"/>
        </dgm:presLayoutVars>
      </dgm:prSet>
      <dgm:spPr/>
    </dgm:pt>
    <dgm:pt modelId="{B3F8F71A-E623-1A46-8FB9-B8B902AF1552}" type="pres">
      <dgm:prSet presAssocID="{07908649-D2B7-734E-84D0-63E858FD3FC1}" presName="sp" presStyleCnt="0"/>
      <dgm:spPr/>
    </dgm:pt>
    <dgm:pt modelId="{B050140E-6D7E-7940-8119-EC578022EE99}" type="pres">
      <dgm:prSet presAssocID="{C3A4716C-6569-CF4A-8E81-7F806E5FC552}" presName="linNode" presStyleCnt="0"/>
      <dgm:spPr/>
    </dgm:pt>
    <dgm:pt modelId="{8D8F1DA0-CF12-A049-A64F-37ED1CE6EEF5}" type="pres">
      <dgm:prSet presAssocID="{C3A4716C-6569-CF4A-8E81-7F806E5FC552}" presName="parentText" presStyleLbl="node1" presStyleIdx="3" presStyleCnt="4" custScaleX="85453">
        <dgm:presLayoutVars>
          <dgm:chMax val="1"/>
          <dgm:bulletEnabled val="1"/>
        </dgm:presLayoutVars>
      </dgm:prSet>
      <dgm:spPr/>
    </dgm:pt>
    <dgm:pt modelId="{ECAC37FC-AC27-F34D-8DEB-E67A0972C8FA}" type="pres">
      <dgm:prSet presAssocID="{C3A4716C-6569-CF4A-8E81-7F806E5FC552}" presName="descendantText" presStyleLbl="alignAccFollowNode1" presStyleIdx="3" presStyleCnt="4" custScaleX="130085">
        <dgm:presLayoutVars>
          <dgm:bulletEnabled val="1"/>
        </dgm:presLayoutVars>
      </dgm:prSet>
      <dgm:spPr/>
    </dgm:pt>
  </dgm:ptLst>
  <dgm:cxnLst>
    <dgm:cxn modelId="{60CE2E17-BDD6-E646-9356-4B80AA1A0C33}" srcId="{36C74785-49D8-4D3B-B69C-9A513F997FD8}" destId="{AA8DC538-800D-3B49-B1CE-CFD14CEE35F3}" srcOrd="2" destOrd="0" parTransId="{242C29C7-B801-2044-A848-B92600785223}" sibTransId="{07908649-D2B7-734E-84D0-63E858FD3FC1}"/>
    <dgm:cxn modelId="{781DAF26-455C-4D4E-8DCB-39898BAF717B}" srcId="{80BAE0D7-4C70-8141-8012-5A9B3B9A291D}" destId="{B928CB92-2F85-AF4B-8469-B2C815E082F6}" srcOrd="0" destOrd="0" parTransId="{94B91B3F-3F51-304A-B1FF-3CD43D7EBA60}" sibTransId="{6FFA882E-C285-3B42-BE72-1B6C937B49B7}"/>
    <dgm:cxn modelId="{1B8D533A-B10F-8243-A849-5B3B4BC71351}" srcId="{AA8DC538-800D-3B49-B1CE-CFD14CEE35F3}" destId="{305C650A-E149-6A40-BCC2-2ACA713B70C3}" srcOrd="0" destOrd="0" parTransId="{608B0FD9-927B-454B-BD0C-C75564CB1221}" sibTransId="{1F24E160-B0CC-1948-821F-4FF00D2AAA94}"/>
    <dgm:cxn modelId="{84442E43-B315-4748-AC30-79243F5AD66D}" type="presOf" srcId="{C3A4716C-6569-CF4A-8E81-7F806E5FC552}" destId="{8D8F1DA0-CF12-A049-A64F-37ED1CE6EEF5}" srcOrd="0" destOrd="0" presId="urn:microsoft.com/office/officeart/2005/8/layout/vList5"/>
    <dgm:cxn modelId="{DC0D6D43-0C30-8747-9C99-9F05182A0178}" srcId="{36C74785-49D8-4D3B-B69C-9A513F997FD8}" destId="{C3A4716C-6569-CF4A-8E81-7F806E5FC552}" srcOrd="3" destOrd="0" parTransId="{5F593F5E-A569-9940-8DCF-2052BABB4D3F}" sibTransId="{7894DC70-4A2C-AA41-8C55-B9F85C7F15DA}"/>
    <dgm:cxn modelId="{3C7E4C46-1116-A648-BE11-73E08DC4BE34}" type="presOf" srcId="{E32F71D0-0165-454D-B89A-6868F1A522CE}" destId="{D48FB430-F8DC-FF4E-9ADB-83C8668E096C}" srcOrd="0" destOrd="0" presId="urn:microsoft.com/office/officeart/2005/8/layout/vList5"/>
    <dgm:cxn modelId="{3F156E48-2929-5443-85D6-0FD062C82DA7}" type="presOf" srcId="{AA8DC538-800D-3B49-B1CE-CFD14CEE35F3}" destId="{EFAE840A-23E2-9E45-9487-5422433DB96A}" srcOrd="0" destOrd="0" presId="urn:microsoft.com/office/officeart/2005/8/layout/vList5"/>
    <dgm:cxn modelId="{E1037E50-C2D1-164A-A1DB-2CC24EC5FE16}" srcId="{36C74785-49D8-4D3B-B69C-9A513F997FD8}" destId="{80BAE0D7-4C70-8141-8012-5A9B3B9A291D}" srcOrd="1" destOrd="0" parTransId="{E6BF8D21-3616-8340-9E4D-4D0CA16D2772}" sibTransId="{663869CA-A4C6-3642-9F2E-40649E190343}"/>
    <dgm:cxn modelId="{94EAFB53-3566-D54A-918D-3D880D6DC57A}" type="presOf" srcId="{305C650A-E149-6A40-BCC2-2ACA713B70C3}" destId="{D515C4C2-CF63-4248-A29D-0421CE59D50E}" srcOrd="0" destOrd="0" presId="urn:microsoft.com/office/officeart/2005/8/layout/vList5"/>
    <dgm:cxn modelId="{3B418A7D-54FA-E24F-B889-8A578BEA668F}" type="presOf" srcId="{B242AC45-36CB-564C-8B02-A5D58B10374D}" destId="{D444AE12-7594-974B-B266-4388139EC5DF}" srcOrd="0" destOrd="0" presId="urn:microsoft.com/office/officeart/2005/8/layout/vList5"/>
    <dgm:cxn modelId="{EC97A189-913E-4149-9CB1-B6EA8AF8867F}" type="presOf" srcId="{A85F89C6-1A13-CA46-9499-6264F7A2D13B}" destId="{ECAC37FC-AC27-F34D-8DEB-E67A0972C8FA}" srcOrd="0" destOrd="0" presId="urn:microsoft.com/office/officeart/2005/8/layout/vList5"/>
    <dgm:cxn modelId="{4AC6CDAB-1E60-8945-891C-AEEE35F1DDC3}" srcId="{36C74785-49D8-4D3B-B69C-9A513F997FD8}" destId="{B242AC45-36CB-564C-8B02-A5D58B10374D}" srcOrd="0" destOrd="0" parTransId="{8B910AED-983D-6C40-8BC4-822A16248DA2}" sibTransId="{843FF1AF-FC39-8744-8496-3A7C27AE886E}"/>
    <dgm:cxn modelId="{ED3097AD-1EA6-1147-90F7-5B7C2AAAD561}" srcId="{C3A4716C-6569-CF4A-8E81-7F806E5FC552}" destId="{A85F89C6-1A13-CA46-9499-6264F7A2D13B}" srcOrd="0" destOrd="0" parTransId="{6B77D246-7793-9A49-B192-4384D6CB3045}" sibTransId="{50316EB3-C176-EB48-9E1A-59B4C152EBA5}"/>
    <dgm:cxn modelId="{CCEB82C4-646F-F745-9545-FEA29AFAE647}" type="presOf" srcId="{B928CB92-2F85-AF4B-8469-B2C815E082F6}" destId="{A706A204-5FE7-9E4C-A441-115993C53F8A}" srcOrd="0" destOrd="0" presId="urn:microsoft.com/office/officeart/2005/8/layout/vList5"/>
    <dgm:cxn modelId="{4AFF5DCB-383B-694A-83E0-5B7CEAA0FA6A}" srcId="{B242AC45-36CB-564C-8B02-A5D58B10374D}" destId="{E32F71D0-0165-454D-B89A-6868F1A522CE}" srcOrd="0" destOrd="0" parTransId="{75A50691-1D76-1F49-A434-ED0AB0B7E3C6}" sibTransId="{029965E2-3133-AD43-901F-CD8A0B7E4703}"/>
    <dgm:cxn modelId="{495DCCEE-FC4C-CB4A-8847-9B6AA81B9C02}" type="presOf" srcId="{36C74785-49D8-4D3B-B69C-9A513F997FD8}" destId="{05CD5DA5-1B0F-C940-9524-DE32FD06230F}" srcOrd="0" destOrd="0" presId="urn:microsoft.com/office/officeart/2005/8/layout/vList5"/>
    <dgm:cxn modelId="{6C7375FC-C87F-DD42-89E0-6DA6C73BB609}" type="presOf" srcId="{80BAE0D7-4C70-8141-8012-5A9B3B9A291D}" destId="{BB49008C-1103-AB40-BFEB-D7AFF9B52280}" srcOrd="0" destOrd="0" presId="urn:microsoft.com/office/officeart/2005/8/layout/vList5"/>
    <dgm:cxn modelId="{14F2EE34-8F60-024A-8A33-AD80E020BB1B}" type="presParOf" srcId="{05CD5DA5-1B0F-C940-9524-DE32FD06230F}" destId="{CB29B3CA-1722-C045-85DA-592EEF002A6F}" srcOrd="0" destOrd="0" presId="urn:microsoft.com/office/officeart/2005/8/layout/vList5"/>
    <dgm:cxn modelId="{4223BED9-5627-074E-B5B9-AF67EA99A70A}" type="presParOf" srcId="{CB29B3CA-1722-C045-85DA-592EEF002A6F}" destId="{D444AE12-7594-974B-B266-4388139EC5DF}" srcOrd="0" destOrd="0" presId="urn:microsoft.com/office/officeart/2005/8/layout/vList5"/>
    <dgm:cxn modelId="{0396CFEF-E9AA-5643-BAFD-9335C04B6507}" type="presParOf" srcId="{CB29B3CA-1722-C045-85DA-592EEF002A6F}" destId="{D48FB430-F8DC-FF4E-9ADB-83C8668E096C}" srcOrd="1" destOrd="0" presId="urn:microsoft.com/office/officeart/2005/8/layout/vList5"/>
    <dgm:cxn modelId="{E5F41DAC-5F23-1446-B7AC-D56BE3CC9DAF}" type="presParOf" srcId="{05CD5DA5-1B0F-C940-9524-DE32FD06230F}" destId="{B7FC2C1F-58AC-A943-975E-9B60D535B986}" srcOrd="1" destOrd="0" presId="urn:microsoft.com/office/officeart/2005/8/layout/vList5"/>
    <dgm:cxn modelId="{8E4B055A-285E-C447-A95E-96BD83E9D8DF}" type="presParOf" srcId="{05CD5DA5-1B0F-C940-9524-DE32FD06230F}" destId="{BB558159-67DB-9043-A1D4-9CBF3163C1A8}" srcOrd="2" destOrd="0" presId="urn:microsoft.com/office/officeart/2005/8/layout/vList5"/>
    <dgm:cxn modelId="{02481A92-FD42-A048-8C0E-3A96890ABFEC}" type="presParOf" srcId="{BB558159-67DB-9043-A1D4-9CBF3163C1A8}" destId="{BB49008C-1103-AB40-BFEB-D7AFF9B52280}" srcOrd="0" destOrd="0" presId="urn:microsoft.com/office/officeart/2005/8/layout/vList5"/>
    <dgm:cxn modelId="{862A560B-CE40-5C44-8A30-5E497F2E18B1}" type="presParOf" srcId="{BB558159-67DB-9043-A1D4-9CBF3163C1A8}" destId="{A706A204-5FE7-9E4C-A441-115993C53F8A}" srcOrd="1" destOrd="0" presId="urn:microsoft.com/office/officeart/2005/8/layout/vList5"/>
    <dgm:cxn modelId="{4E179E24-35B9-6F47-83AF-130657A3AF79}" type="presParOf" srcId="{05CD5DA5-1B0F-C940-9524-DE32FD06230F}" destId="{FEAE0C36-25A4-5640-80F0-378AFCA81891}" srcOrd="3" destOrd="0" presId="urn:microsoft.com/office/officeart/2005/8/layout/vList5"/>
    <dgm:cxn modelId="{8FAF4145-8301-DA4A-B1CE-F04CBA6BDC1A}" type="presParOf" srcId="{05CD5DA5-1B0F-C940-9524-DE32FD06230F}" destId="{4AF6E8BD-68EF-F644-B038-3148793E9397}" srcOrd="4" destOrd="0" presId="urn:microsoft.com/office/officeart/2005/8/layout/vList5"/>
    <dgm:cxn modelId="{2357961E-7EA1-F742-8F73-E05F15A75AF7}" type="presParOf" srcId="{4AF6E8BD-68EF-F644-B038-3148793E9397}" destId="{EFAE840A-23E2-9E45-9487-5422433DB96A}" srcOrd="0" destOrd="0" presId="urn:microsoft.com/office/officeart/2005/8/layout/vList5"/>
    <dgm:cxn modelId="{702D4DD5-C2D7-B04D-BC29-6F6697F4DBA5}" type="presParOf" srcId="{4AF6E8BD-68EF-F644-B038-3148793E9397}" destId="{D515C4C2-CF63-4248-A29D-0421CE59D50E}" srcOrd="1" destOrd="0" presId="urn:microsoft.com/office/officeart/2005/8/layout/vList5"/>
    <dgm:cxn modelId="{989BF081-7DF9-7040-B7C9-B574890D3142}" type="presParOf" srcId="{05CD5DA5-1B0F-C940-9524-DE32FD06230F}" destId="{B3F8F71A-E623-1A46-8FB9-B8B902AF1552}" srcOrd="5" destOrd="0" presId="urn:microsoft.com/office/officeart/2005/8/layout/vList5"/>
    <dgm:cxn modelId="{A7909B31-E478-8D47-B55F-915278F0E0A2}" type="presParOf" srcId="{05CD5DA5-1B0F-C940-9524-DE32FD06230F}" destId="{B050140E-6D7E-7940-8119-EC578022EE99}" srcOrd="6" destOrd="0" presId="urn:microsoft.com/office/officeart/2005/8/layout/vList5"/>
    <dgm:cxn modelId="{E4FB0317-5F88-D840-84CF-CA6219F1F15C}" type="presParOf" srcId="{B050140E-6D7E-7940-8119-EC578022EE99}" destId="{8D8F1DA0-CF12-A049-A64F-37ED1CE6EEF5}" srcOrd="0" destOrd="0" presId="urn:microsoft.com/office/officeart/2005/8/layout/vList5"/>
    <dgm:cxn modelId="{DDBD9258-7157-9247-AC32-DFD69E32E9B9}" type="presParOf" srcId="{B050140E-6D7E-7940-8119-EC578022EE99}" destId="{ECAC37FC-AC27-F34D-8DEB-E67A0972C8F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C58C99B-E514-4017-B87E-62D9BD1A3971}"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KE"/>
        </a:p>
      </dgm:t>
    </dgm:pt>
    <dgm:pt modelId="{4BAB7359-EDD6-4069-9A34-9A7EE2548931}">
      <dgm:prSet phldrT="[Text]" phldr="0"/>
      <dgm:spPr/>
      <dgm:t>
        <a:bodyPr/>
        <a:lstStyle/>
        <a:p>
          <a:r>
            <a:rPr lang="en-GB" dirty="0"/>
            <a:t>Understanding stress and burnout</a:t>
          </a:r>
          <a:endParaRPr lang="en-KE" dirty="0"/>
        </a:p>
      </dgm:t>
    </dgm:pt>
    <dgm:pt modelId="{0DA6A490-D4D4-47F5-B225-AECF3825AB24}" type="parTrans" cxnId="{EC614FEB-BCC2-4127-8826-CD505728022C}">
      <dgm:prSet/>
      <dgm:spPr/>
      <dgm:t>
        <a:bodyPr/>
        <a:lstStyle/>
        <a:p>
          <a:endParaRPr lang="en-KE"/>
        </a:p>
      </dgm:t>
    </dgm:pt>
    <dgm:pt modelId="{7906B0C9-9924-40A3-99C1-B1E161B18597}" type="sibTrans" cxnId="{EC614FEB-BCC2-4127-8826-CD505728022C}">
      <dgm:prSet/>
      <dgm:spPr/>
      <dgm:t>
        <a:bodyPr/>
        <a:lstStyle/>
        <a:p>
          <a:endParaRPr lang="en-KE"/>
        </a:p>
      </dgm:t>
    </dgm:pt>
    <dgm:pt modelId="{E4A357E0-AB5F-415C-895B-74C0F17547D0}">
      <dgm:prSet phldrT="[Text]" phldr="0"/>
      <dgm:spPr/>
      <dgm:t>
        <a:bodyPr/>
        <a:lstStyle/>
        <a:p>
          <a:r>
            <a:rPr lang="en-GB" dirty="0"/>
            <a:t>Physiology of acute stress</a:t>
          </a:r>
          <a:endParaRPr lang="en-KE" dirty="0"/>
        </a:p>
      </dgm:t>
    </dgm:pt>
    <dgm:pt modelId="{2394A06B-B5E6-4D08-94A8-11F1A201308F}" type="parTrans" cxnId="{01184410-71DA-4E24-B6C7-F3249ECB7F92}">
      <dgm:prSet/>
      <dgm:spPr/>
      <dgm:t>
        <a:bodyPr/>
        <a:lstStyle/>
        <a:p>
          <a:endParaRPr lang="en-KE"/>
        </a:p>
      </dgm:t>
    </dgm:pt>
    <dgm:pt modelId="{98D15E12-C139-4DA8-9C4E-DCF021A1C192}" type="sibTrans" cxnId="{01184410-71DA-4E24-B6C7-F3249ECB7F92}">
      <dgm:prSet/>
      <dgm:spPr/>
      <dgm:t>
        <a:bodyPr/>
        <a:lstStyle/>
        <a:p>
          <a:endParaRPr lang="en-KE"/>
        </a:p>
      </dgm:t>
    </dgm:pt>
    <dgm:pt modelId="{8EDC831C-9C8B-4A70-AE4D-E0D53983979A}">
      <dgm:prSet phldrT="[Text]" phldr="0"/>
      <dgm:spPr/>
      <dgm:t>
        <a:bodyPr/>
        <a:lstStyle/>
        <a:p>
          <a:r>
            <a:rPr lang="en-GB" dirty="0"/>
            <a:t>Chronic stress and burnout  symptoms</a:t>
          </a:r>
          <a:endParaRPr lang="en-KE" dirty="0"/>
        </a:p>
      </dgm:t>
    </dgm:pt>
    <dgm:pt modelId="{20E5AA6A-FDBC-48B1-A156-51D0D8665BF5}" type="parTrans" cxnId="{295C6C95-A982-4BF1-90A5-568817B6C945}">
      <dgm:prSet/>
      <dgm:spPr/>
      <dgm:t>
        <a:bodyPr/>
        <a:lstStyle/>
        <a:p>
          <a:endParaRPr lang="en-KE"/>
        </a:p>
      </dgm:t>
    </dgm:pt>
    <dgm:pt modelId="{30BFFD97-836C-4AB6-8F5D-A8808FADA8BD}" type="sibTrans" cxnId="{295C6C95-A982-4BF1-90A5-568817B6C945}">
      <dgm:prSet/>
      <dgm:spPr/>
      <dgm:t>
        <a:bodyPr/>
        <a:lstStyle/>
        <a:p>
          <a:endParaRPr lang="en-KE"/>
        </a:p>
      </dgm:t>
    </dgm:pt>
    <dgm:pt modelId="{0547DA66-10FB-4C72-A702-438089393C68}">
      <dgm:prSet phldrT="[Text]" phldr="0"/>
      <dgm:spPr/>
      <dgm:t>
        <a:bodyPr/>
        <a:lstStyle/>
        <a:p>
          <a:r>
            <a:rPr lang="en-GB" dirty="0"/>
            <a:t>Stress management techniques</a:t>
          </a:r>
          <a:endParaRPr lang="en-KE" dirty="0"/>
        </a:p>
      </dgm:t>
    </dgm:pt>
    <dgm:pt modelId="{87F684CA-9CE3-4013-BC6A-2980FA6F7353}" type="parTrans" cxnId="{4B1CB278-ED49-4E3F-88BE-6033BE380FCC}">
      <dgm:prSet/>
      <dgm:spPr/>
      <dgm:t>
        <a:bodyPr/>
        <a:lstStyle/>
        <a:p>
          <a:endParaRPr lang="en-KE"/>
        </a:p>
      </dgm:t>
    </dgm:pt>
    <dgm:pt modelId="{E24C4DC8-E39B-49F3-9218-7D4A0681F75D}" type="sibTrans" cxnId="{4B1CB278-ED49-4E3F-88BE-6033BE380FCC}">
      <dgm:prSet/>
      <dgm:spPr/>
      <dgm:t>
        <a:bodyPr/>
        <a:lstStyle/>
        <a:p>
          <a:endParaRPr lang="en-KE"/>
        </a:p>
      </dgm:t>
    </dgm:pt>
    <dgm:pt modelId="{59C627EA-B324-4F5B-ADA3-9D1AD3C68BFE}">
      <dgm:prSet phldrT="[Text]" phldr="0" custT="1"/>
      <dgm:spPr/>
      <dgm:t>
        <a:bodyPr/>
        <a:lstStyle/>
        <a:p>
          <a:r>
            <a:rPr lang="en-GB" sz="1800" dirty="0"/>
            <a:t>Mindfulness</a:t>
          </a:r>
          <a:endParaRPr lang="en-KE" sz="1800" dirty="0"/>
        </a:p>
      </dgm:t>
    </dgm:pt>
    <dgm:pt modelId="{54579D82-4FC5-4F0A-8E08-924E282A6E33}" type="parTrans" cxnId="{D40A3A8A-FAA4-4A66-B052-EB19EB455BBE}">
      <dgm:prSet/>
      <dgm:spPr/>
      <dgm:t>
        <a:bodyPr/>
        <a:lstStyle/>
        <a:p>
          <a:endParaRPr lang="en-KE"/>
        </a:p>
      </dgm:t>
    </dgm:pt>
    <dgm:pt modelId="{745AAE5B-2415-49B4-948C-DA80B2B2FA29}" type="sibTrans" cxnId="{D40A3A8A-FAA4-4A66-B052-EB19EB455BBE}">
      <dgm:prSet/>
      <dgm:spPr/>
      <dgm:t>
        <a:bodyPr/>
        <a:lstStyle/>
        <a:p>
          <a:endParaRPr lang="en-KE"/>
        </a:p>
      </dgm:t>
    </dgm:pt>
    <dgm:pt modelId="{5B186828-4A9E-4B83-8656-8B2592A9D21A}">
      <dgm:prSet phldrT="[Text]" phldr="0" custT="1"/>
      <dgm:spPr/>
      <dgm:t>
        <a:bodyPr/>
        <a:lstStyle/>
        <a:p>
          <a:r>
            <a:rPr lang="en-GB" sz="1800" dirty="0"/>
            <a:t>Social support</a:t>
          </a:r>
          <a:endParaRPr lang="en-KE" sz="1800" dirty="0"/>
        </a:p>
      </dgm:t>
    </dgm:pt>
    <dgm:pt modelId="{DD879415-548B-47D5-9D5D-C80E85E4BD7B}" type="parTrans" cxnId="{114DE75C-291B-4E38-8812-5C4C41CEED08}">
      <dgm:prSet/>
      <dgm:spPr/>
      <dgm:t>
        <a:bodyPr/>
        <a:lstStyle/>
        <a:p>
          <a:endParaRPr lang="en-KE"/>
        </a:p>
      </dgm:t>
    </dgm:pt>
    <dgm:pt modelId="{FAB0A6B1-979C-49F4-9229-9FF31ADB2158}" type="sibTrans" cxnId="{114DE75C-291B-4E38-8812-5C4C41CEED08}">
      <dgm:prSet/>
      <dgm:spPr/>
      <dgm:t>
        <a:bodyPr/>
        <a:lstStyle/>
        <a:p>
          <a:endParaRPr lang="en-KE"/>
        </a:p>
      </dgm:t>
    </dgm:pt>
    <dgm:pt modelId="{1BF057E9-76E7-40A7-A34F-E2B5A42BBE82}">
      <dgm:prSet phldrT="[Text]" phldr="0" custT="1"/>
      <dgm:spPr/>
      <dgm:t>
        <a:bodyPr/>
        <a:lstStyle/>
        <a:p>
          <a:r>
            <a:rPr lang="en-GB" sz="1800" dirty="0"/>
            <a:t>Diet, </a:t>
          </a:r>
          <a:r>
            <a:rPr lang="en-GB" sz="1800" dirty="0" err="1"/>
            <a:t>sleep,physical</a:t>
          </a:r>
          <a:r>
            <a:rPr lang="en-GB" sz="1800" dirty="0"/>
            <a:t> activity</a:t>
          </a:r>
          <a:endParaRPr lang="en-KE" sz="1800" dirty="0"/>
        </a:p>
      </dgm:t>
    </dgm:pt>
    <dgm:pt modelId="{EF0389C8-101D-4D54-ACC6-F207B2A5F0E4}" type="parTrans" cxnId="{8B99199E-7647-4595-B0A0-8B2680F87CAB}">
      <dgm:prSet/>
      <dgm:spPr/>
      <dgm:t>
        <a:bodyPr/>
        <a:lstStyle/>
        <a:p>
          <a:endParaRPr lang="en-KE"/>
        </a:p>
      </dgm:t>
    </dgm:pt>
    <dgm:pt modelId="{7818CC72-D368-4AF8-B200-6085F07C28EA}" type="sibTrans" cxnId="{8B99199E-7647-4595-B0A0-8B2680F87CAB}">
      <dgm:prSet/>
      <dgm:spPr/>
      <dgm:t>
        <a:bodyPr/>
        <a:lstStyle/>
        <a:p>
          <a:endParaRPr lang="en-KE"/>
        </a:p>
      </dgm:t>
    </dgm:pt>
    <dgm:pt modelId="{AA43D339-321B-4344-BF4B-215840801173}">
      <dgm:prSet phldrT="[Text]" phldr="0" custT="1"/>
      <dgm:spPr/>
      <dgm:t>
        <a:bodyPr/>
        <a:lstStyle/>
        <a:p>
          <a:r>
            <a:rPr lang="en-GB" sz="1800" dirty="0"/>
            <a:t>Cognitive restructuring</a:t>
          </a:r>
          <a:endParaRPr lang="en-KE" sz="1800" dirty="0"/>
        </a:p>
      </dgm:t>
    </dgm:pt>
    <dgm:pt modelId="{373044AC-B286-4DE5-AB5E-205A0FB92E84}" type="parTrans" cxnId="{40CCB492-AFB2-465E-BDB1-41D217CEE8AC}">
      <dgm:prSet/>
      <dgm:spPr/>
      <dgm:t>
        <a:bodyPr/>
        <a:lstStyle/>
        <a:p>
          <a:endParaRPr lang="en-KE"/>
        </a:p>
      </dgm:t>
    </dgm:pt>
    <dgm:pt modelId="{DA427D75-953C-48E7-A4E2-E9021CF0724D}" type="sibTrans" cxnId="{40CCB492-AFB2-465E-BDB1-41D217CEE8AC}">
      <dgm:prSet/>
      <dgm:spPr/>
      <dgm:t>
        <a:bodyPr/>
        <a:lstStyle/>
        <a:p>
          <a:endParaRPr lang="en-KE"/>
        </a:p>
      </dgm:t>
    </dgm:pt>
    <dgm:pt modelId="{638BC8BC-81D8-4BCE-A5A2-A2D8DCDF5F9C}">
      <dgm:prSet phldrT="[Text]" phldr="0" custT="1"/>
      <dgm:spPr/>
      <dgm:t>
        <a:bodyPr/>
        <a:lstStyle/>
        <a:p>
          <a:r>
            <a:rPr lang="en-GB" sz="1800" dirty="0"/>
            <a:t>Seeking professional help</a:t>
          </a:r>
          <a:endParaRPr lang="en-KE" sz="1800" dirty="0"/>
        </a:p>
      </dgm:t>
    </dgm:pt>
    <dgm:pt modelId="{6141D4EB-76C4-40FE-9372-EF205D0DD6BC}" type="parTrans" cxnId="{CC859779-4B70-4D64-879A-561EAC03DB35}">
      <dgm:prSet/>
      <dgm:spPr/>
      <dgm:t>
        <a:bodyPr/>
        <a:lstStyle/>
        <a:p>
          <a:endParaRPr lang="en-KE"/>
        </a:p>
      </dgm:t>
    </dgm:pt>
    <dgm:pt modelId="{E9E02166-3D04-4F05-A18D-96FC4042B967}" type="sibTrans" cxnId="{CC859779-4B70-4D64-879A-561EAC03DB35}">
      <dgm:prSet/>
      <dgm:spPr/>
      <dgm:t>
        <a:bodyPr/>
        <a:lstStyle/>
        <a:p>
          <a:endParaRPr lang="en-KE"/>
        </a:p>
      </dgm:t>
    </dgm:pt>
    <dgm:pt modelId="{1625FE0F-4542-4B60-8C0E-AF9F6C65539E}">
      <dgm:prSet/>
      <dgm:spPr/>
      <dgm:t>
        <a:bodyPr/>
        <a:lstStyle/>
        <a:p>
          <a:endParaRPr lang="en-KE" sz="1000"/>
        </a:p>
      </dgm:t>
    </dgm:pt>
    <dgm:pt modelId="{1E3328CE-C990-4056-9C20-41DCE7A07479}" type="parTrans" cxnId="{571B903C-F319-4E83-9464-FC2361127183}">
      <dgm:prSet/>
      <dgm:spPr/>
      <dgm:t>
        <a:bodyPr/>
        <a:lstStyle/>
        <a:p>
          <a:endParaRPr lang="en-KE"/>
        </a:p>
      </dgm:t>
    </dgm:pt>
    <dgm:pt modelId="{F786BCCE-1006-4E16-8B40-BC8AA5F6493E}" type="sibTrans" cxnId="{571B903C-F319-4E83-9464-FC2361127183}">
      <dgm:prSet/>
      <dgm:spPr/>
      <dgm:t>
        <a:bodyPr/>
        <a:lstStyle/>
        <a:p>
          <a:endParaRPr lang="en-KE"/>
        </a:p>
      </dgm:t>
    </dgm:pt>
    <dgm:pt modelId="{AE50F40B-14FB-4AD6-98B2-4A449BA287DA}">
      <dgm:prSet/>
      <dgm:spPr/>
      <dgm:t>
        <a:bodyPr/>
        <a:lstStyle/>
        <a:p>
          <a:endParaRPr lang="en-KE" sz="1000"/>
        </a:p>
      </dgm:t>
    </dgm:pt>
    <dgm:pt modelId="{BD00BE03-DC5A-4551-9273-2FECC6D99A42}" type="parTrans" cxnId="{26F3230A-D56F-458E-A66B-3C5C115C5FC5}">
      <dgm:prSet/>
      <dgm:spPr/>
      <dgm:t>
        <a:bodyPr/>
        <a:lstStyle/>
        <a:p>
          <a:endParaRPr lang="en-KE"/>
        </a:p>
      </dgm:t>
    </dgm:pt>
    <dgm:pt modelId="{B266C5E8-379D-4224-80E5-7EB88F56A2A8}" type="sibTrans" cxnId="{26F3230A-D56F-458E-A66B-3C5C115C5FC5}">
      <dgm:prSet/>
      <dgm:spPr/>
      <dgm:t>
        <a:bodyPr/>
        <a:lstStyle/>
        <a:p>
          <a:endParaRPr lang="en-KE"/>
        </a:p>
      </dgm:t>
    </dgm:pt>
    <dgm:pt modelId="{A681CA95-8049-4A76-8E1F-7C9DEFB3CBB5}">
      <dgm:prSet/>
      <dgm:spPr/>
      <dgm:t>
        <a:bodyPr/>
        <a:lstStyle/>
        <a:p>
          <a:r>
            <a:rPr lang="en-GB" dirty="0"/>
            <a:t>Simulation</a:t>
          </a:r>
          <a:endParaRPr lang="en-KE" dirty="0"/>
        </a:p>
      </dgm:t>
    </dgm:pt>
    <dgm:pt modelId="{64CDD058-D942-42A0-8EBA-E2C6ED3C56F4}" type="parTrans" cxnId="{D6ABD9CD-D43E-411F-8462-DDB9F78B5F56}">
      <dgm:prSet/>
      <dgm:spPr/>
      <dgm:t>
        <a:bodyPr/>
        <a:lstStyle/>
        <a:p>
          <a:endParaRPr lang="en-KE"/>
        </a:p>
      </dgm:t>
    </dgm:pt>
    <dgm:pt modelId="{63FA6563-752F-4426-879E-139B38485F4C}" type="sibTrans" cxnId="{D6ABD9CD-D43E-411F-8462-DDB9F78B5F56}">
      <dgm:prSet/>
      <dgm:spPr/>
      <dgm:t>
        <a:bodyPr/>
        <a:lstStyle/>
        <a:p>
          <a:endParaRPr lang="en-KE"/>
        </a:p>
      </dgm:t>
    </dgm:pt>
    <dgm:pt modelId="{C626D78F-4908-4EF6-82AB-E8C36983CCA7}">
      <dgm:prSet custT="1"/>
      <dgm:spPr/>
      <dgm:t>
        <a:bodyPr/>
        <a:lstStyle/>
        <a:p>
          <a:r>
            <a:rPr lang="en-GB" sz="2400" dirty="0"/>
            <a:t>Complex cases  integrated  with stress management</a:t>
          </a:r>
          <a:endParaRPr lang="en-KE" sz="2400" dirty="0"/>
        </a:p>
      </dgm:t>
    </dgm:pt>
    <dgm:pt modelId="{5C524C75-4E64-44CB-957F-A7CE11E74746}" type="parTrans" cxnId="{262F6FB4-0F40-4874-AEB9-D35019508EAA}">
      <dgm:prSet/>
      <dgm:spPr/>
      <dgm:t>
        <a:bodyPr/>
        <a:lstStyle/>
        <a:p>
          <a:endParaRPr lang="en-KE"/>
        </a:p>
      </dgm:t>
    </dgm:pt>
    <dgm:pt modelId="{4E44D513-424B-4D3F-8144-E7595EC9172B}" type="sibTrans" cxnId="{262F6FB4-0F40-4874-AEB9-D35019508EAA}">
      <dgm:prSet/>
      <dgm:spPr/>
      <dgm:t>
        <a:bodyPr/>
        <a:lstStyle/>
        <a:p>
          <a:endParaRPr lang="en-KE"/>
        </a:p>
      </dgm:t>
    </dgm:pt>
    <dgm:pt modelId="{892817DE-4EAD-4B70-9651-16EBB46DAAEF}" type="pres">
      <dgm:prSet presAssocID="{3C58C99B-E514-4017-B87E-62D9BD1A3971}" presName="Name0" presStyleCnt="0">
        <dgm:presLayoutVars>
          <dgm:dir/>
          <dgm:animLvl val="lvl"/>
          <dgm:resizeHandles/>
        </dgm:presLayoutVars>
      </dgm:prSet>
      <dgm:spPr/>
    </dgm:pt>
    <dgm:pt modelId="{9958CE91-4540-42E3-B3AA-6E96F2006995}" type="pres">
      <dgm:prSet presAssocID="{4BAB7359-EDD6-4069-9A34-9A7EE2548931}" presName="linNode" presStyleCnt="0"/>
      <dgm:spPr/>
    </dgm:pt>
    <dgm:pt modelId="{F1ECBAFE-FA97-45C1-8553-036E2BCC5CF7}" type="pres">
      <dgm:prSet presAssocID="{4BAB7359-EDD6-4069-9A34-9A7EE2548931}" presName="parentShp" presStyleLbl="node1" presStyleIdx="0" presStyleCnt="3">
        <dgm:presLayoutVars>
          <dgm:bulletEnabled val="1"/>
        </dgm:presLayoutVars>
      </dgm:prSet>
      <dgm:spPr/>
    </dgm:pt>
    <dgm:pt modelId="{E624F8AB-4E97-4FDA-BA6B-6FE2D60CF117}" type="pres">
      <dgm:prSet presAssocID="{4BAB7359-EDD6-4069-9A34-9A7EE2548931}" presName="childShp" presStyleLbl="bgAccFollowNode1" presStyleIdx="0" presStyleCnt="3">
        <dgm:presLayoutVars>
          <dgm:bulletEnabled val="1"/>
        </dgm:presLayoutVars>
      </dgm:prSet>
      <dgm:spPr/>
    </dgm:pt>
    <dgm:pt modelId="{CD128FCF-32F8-4602-B66A-E5472A0BD893}" type="pres">
      <dgm:prSet presAssocID="{7906B0C9-9924-40A3-99C1-B1E161B18597}" presName="spacing" presStyleCnt="0"/>
      <dgm:spPr/>
    </dgm:pt>
    <dgm:pt modelId="{AD4AF6D3-0ECD-4396-98A1-C62E9B7201D7}" type="pres">
      <dgm:prSet presAssocID="{0547DA66-10FB-4C72-A702-438089393C68}" presName="linNode" presStyleCnt="0"/>
      <dgm:spPr/>
    </dgm:pt>
    <dgm:pt modelId="{01B38AF8-1478-40EF-86FF-00607F73D1F2}" type="pres">
      <dgm:prSet presAssocID="{0547DA66-10FB-4C72-A702-438089393C68}" presName="parentShp" presStyleLbl="node1" presStyleIdx="1" presStyleCnt="3">
        <dgm:presLayoutVars>
          <dgm:bulletEnabled val="1"/>
        </dgm:presLayoutVars>
      </dgm:prSet>
      <dgm:spPr/>
    </dgm:pt>
    <dgm:pt modelId="{874BCE54-7F83-400A-809B-109EB0C39E7A}" type="pres">
      <dgm:prSet presAssocID="{0547DA66-10FB-4C72-A702-438089393C68}" presName="childShp" presStyleLbl="bgAccFollowNode1" presStyleIdx="1" presStyleCnt="3">
        <dgm:presLayoutVars>
          <dgm:bulletEnabled val="1"/>
        </dgm:presLayoutVars>
      </dgm:prSet>
      <dgm:spPr/>
    </dgm:pt>
    <dgm:pt modelId="{72C47ADA-9039-44EE-B6D3-82C53434C7CF}" type="pres">
      <dgm:prSet presAssocID="{E24C4DC8-E39B-49F3-9218-7D4A0681F75D}" presName="spacing" presStyleCnt="0"/>
      <dgm:spPr/>
    </dgm:pt>
    <dgm:pt modelId="{A0493DAF-AE7A-4766-AB54-2D2B98C2D7A1}" type="pres">
      <dgm:prSet presAssocID="{A681CA95-8049-4A76-8E1F-7C9DEFB3CBB5}" presName="linNode" presStyleCnt="0"/>
      <dgm:spPr/>
    </dgm:pt>
    <dgm:pt modelId="{1F25F207-7EA6-461A-B1D7-87D5CF1D600B}" type="pres">
      <dgm:prSet presAssocID="{A681CA95-8049-4A76-8E1F-7C9DEFB3CBB5}" presName="parentShp" presStyleLbl="node1" presStyleIdx="2" presStyleCnt="3">
        <dgm:presLayoutVars>
          <dgm:bulletEnabled val="1"/>
        </dgm:presLayoutVars>
      </dgm:prSet>
      <dgm:spPr/>
    </dgm:pt>
    <dgm:pt modelId="{33337409-4CF0-474E-9A5A-EDE2C86D08F0}" type="pres">
      <dgm:prSet presAssocID="{A681CA95-8049-4A76-8E1F-7C9DEFB3CBB5}" presName="childShp" presStyleLbl="bgAccFollowNode1" presStyleIdx="2" presStyleCnt="3">
        <dgm:presLayoutVars>
          <dgm:bulletEnabled val="1"/>
        </dgm:presLayoutVars>
      </dgm:prSet>
      <dgm:spPr/>
    </dgm:pt>
  </dgm:ptLst>
  <dgm:cxnLst>
    <dgm:cxn modelId="{B71BAB06-1B40-4F2D-9283-C4ED03BFF11A}" type="presOf" srcId="{0547DA66-10FB-4C72-A702-438089393C68}" destId="{01B38AF8-1478-40EF-86FF-00607F73D1F2}" srcOrd="0" destOrd="0" presId="urn:microsoft.com/office/officeart/2005/8/layout/vList6"/>
    <dgm:cxn modelId="{26F3230A-D56F-458E-A66B-3C5C115C5FC5}" srcId="{0547DA66-10FB-4C72-A702-438089393C68}" destId="{AE50F40B-14FB-4AD6-98B2-4A449BA287DA}" srcOrd="6" destOrd="0" parTransId="{BD00BE03-DC5A-4551-9273-2FECC6D99A42}" sibTransId="{B266C5E8-379D-4224-80E5-7EB88F56A2A8}"/>
    <dgm:cxn modelId="{6E97E70A-82C6-4575-94F1-F6D4842B0F28}" type="presOf" srcId="{1625FE0F-4542-4B60-8C0E-AF9F6C65539E}" destId="{874BCE54-7F83-400A-809B-109EB0C39E7A}" srcOrd="0" destOrd="5" presId="urn:microsoft.com/office/officeart/2005/8/layout/vList6"/>
    <dgm:cxn modelId="{01184410-71DA-4E24-B6C7-F3249ECB7F92}" srcId="{4BAB7359-EDD6-4069-9A34-9A7EE2548931}" destId="{E4A357E0-AB5F-415C-895B-74C0F17547D0}" srcOrd="0" destOrd="0" parTransId="{2394A06B-B5E6-4D08-94A8-11F1A201308F}" sibTransId="{98D15E12-C139-4DA8-9C4E-DCF021A1C192}"/>
    <dgm:cxn modelId="{7B6FEA20-B06A-4284-B737-92DC72763552}" type="presOf" srcId="{5B186828-4A9E-4B83-8656-8B2592A9D21A}" destId="{874BCE54-7F83-400A-809B-109EB0C39E7A}" srcOrd="0" destOrd="2" presId="urn:microsoft.com/office/officeart/2005/8/layout/vList6"/>
    <dgm:cxn modelId="{FF46FD37-FF9A-4CB7-9172-B47D1BADFA36}" type="presOf" srcId="{C626D78F-4908-4EF6-82AB-E8C36983CCA7}" destId="{33337409-4CF0-474E-9A5A-EDE2C86D08F0}" srcOrd="0" destOrd="0" presId="urn:microsoft.com/office/officeart/2005/8/layout/vList6"/>
    <dgm:cxn modelId="{571B903C-F319-4E83-9464-FC2361127183}" srcId="{0547DA66-10FB-4C72-A702-438089393C68}" destId="{1625FE0F-4542-4B60-8C0E-AF9F6C65539E}" srcOrd="5" destOrd="0" parTransId="{1E3328CE-C990-4056-9C20-41DCE7A07479}" sibTransId="{F786BCCE-1006-4E16-8B40-BC8AA5F6493E}"/>
    <dgm:cxn modelId="{114DE75C-291B-4E38-8812-5C4C41CEED08}" srcId="{0547DA66-10FB-4C72-A702-438089393C68}" destId="{5B186828-4A9E-4B83-8656-8B2592A9D21A}" srcOrd="2" destOrd="0" parTransId="{DD879415-548B-47D5-9D5D-C80E85E4BD7B}" sibTransId="{FAB0A6B1-979C-49F4-9229-9FF31ADB2158}"/>
    <dgm:cxn modelId="{F1AD575D-23AB-469E-A878-80E32C931B03}" type="presOf" srcId="{AE50F40B-14FB-4AD6-98B2-4A449BA287DA}" destId="{874BCE54-7F83-400A-809B-109EB0C39E7A}" srcOrd="0" destOrd="6" presId="urn:microsoft.com/office/officeart/2005/8/layout/vList6"/>
    <dgm:cxn modelId="{A8EAEF66-F45A-4C47-8BE7-D1489DD4C7A7}" type="presOf" srcId="{A681CA95-8049-4A76-8E1F-7C9DEFB3CBB5}" destId="{1F25F207-7EA6-461A-B1D7-87D5CF1D600B}" srcOrd="0" destOrd="0" presId="urn:microsoft.com/office/officeart/2005/8/layout/vList6"/>
    <dgm:cxn modelId="{79918E50-46EC-4FFE-893C-7A1736110E8D}" type="presOf" srcId="{59C627EA-B324-4F5B-ADA3-9D1AD3C68BFE}" destId="{874BCE54-7F83-400A-809B-109EB0C39E7A}" srcOrd="0" destOrd="0" presId="urn:microsoft.com/office/officeart/2005/8/layout/vList6"/>
    <dgm:cxn modelId="{54D41155-7719-462E-B303-260FAC5D7F0A}" type="presOf" srcId="{3C58C99B-E514-4017-B87E-62D9BD1A3971}" destId="{892817DE-4EAD-4B70-9651-16EBB46DAAEF}" srcOrd="0" destOrd="0" presId="urn:microsoft.com/office/officeart/2005/8/layout/vList6"/>
    <dgm:cxn modelId="{4B1CB278-ED49-4E3F-88BE-6033BE380FCC}" srcId="{3C58C99B-E514-4017-B87E-62D9BD1A3971}" destId="{0547DA66-10FB-4C72-A702-438089393C68}" srcOrd="1" destOrd="0" parTransId="{87F684CA-9CE3-4013-BC6A-2980FA6F7353}" sibTransId="{E24C4DC8-E39B-49F3-9218-7D4A0681F75D}"/>
    <dgm:cxn modelId="{CC859779-4B70-4D64-879A-561EAC03DB35}" srcId="{0547DA66-10FB-4C72-A702-438089393C68}" destId="{638BC8BC-81D8-4BCE-A5A2-A2D8DCDF5F9C}" srcOrd="4" destOrd="0" parTransId="{6141D4EB-76C4-40FE-9372-EF205D0DD6BC}" sibTransId="{E9E02166-3D04-4F05-A18D-96FC4042B967}"/>
    <dgm:cxn modelId="{BA4BEB7B-A2CE-4DE5-AD89-63D5E44AF1A2}" type="presOf" srcId="{8EDC831C-9C8B-4A70-AE4D-E0D53983979A}" destId="{E624F8AB-4E97-4FDA-BA6B-6FE2D60CF117}" srcOrd="0" destOrd="1" presId="urn:microsoft.com/office/officeart/2005/8/layout/vList6"/>
    <dgm:cxn modelId="{19A2507D-B2A9-42CD-B1E8-26B4FD2C3B76}" type="presOf" srcId="{1BF057E9-76E7-40A7-A34F-E2B5A42BBE82}" destId="{874BCE54-7F83-400A-809B-109EB0C39E7A}" srcOrd="0" destOrd="1" presId="urn:microsoft.com/office/officeart/2005/8/layout/vList6"/>
    <dgm:cxn modelId="{D40A3A8A-FAA4-4A66-B052-EB19EB455BBE}" srcId="{0547DA66-10FB-4C72-A702-438089393C68}" destId="{59C627EA-B324-4F5B-ADA3-9D1AD3C68BFE}" srcOrd="0" destOrd="0" parTransId="{54579D82-4FC5-4F0A-8E08-924E282A6E33}" sibTransId="{745AAE5B-2415-49B4-948C-DA80B2B2FA29}"/>
    <dgm:cxn modelId="{40CCB492-AFB2-465E-BDB1-41D217CEE8AC}" srcId="{0547DA66-10FB-4C72-A702-438089393C68}" destId="{AA43D339-321B-4344-BF4B-215840801173}" srcOrd="3" destOrd="0" parTransId="{373044AC-B286-4DE5-AB5E-205A0FB92E84}" sibTransId="{DA427D75-953C-48E7-A4E2-E9021CF0724D}"/>
    <dgm:cxn modelId="{295C6C95-A982-4BF1-90A5-568817B6C945}" srcId="{4BAB7359-EDD6-4069-9A34-9A7EE2548931}" destId="{8EDC831C-9C8B-4A70-AE4D-E0D53983979A}" srcOrd="1" destOrd="0" parTransId="{20E5AA6A-FDBC-48B1-A156-51D0D8665BF5}" sibTransId="{30BFFD97-836C-4AB6-8F5D-A8808FADA8BD}"/>
    <dgm:cxn modelId="{8B99199E-7647-4595-B0A0-8B2680F87CAB}" srcId="{0547DA66-10FB-4C72-A702-438089393C68}" destId="{1BF057E9-76E7-40A7-A34F-E2B5A42BBE82}" srcOrd="1" destOrd="0" parTransId="{EF0389C8-101D-4D54-ACC6-F207B2A5F0E4}" sibTransId="{7818CC72-D368-4AF8-B200-6085F07C28EA}"/>
    <dgm:cxn modelId="{93114DA7-6BEF-417C-B9F2-073835947284}" type="presOf" srcId="{E4A357E0-AB5F-415C-895B-74C0F17547D0}" destId="{E624F8AB-4E97-4FDA-BA6B-6FE2D60CF117}" srcOrd="0" destOrd="0" presId="urn:microsoft.com/office/officeart/2005/8/layout/vList6"/>
    <dgm:cxn modelId="{FF07D5AE-0704-4E4B-82AA-82D85D7F27CB}" type="presOf" srcId="{638BC8BC-81D8-4BCE-A5A2-A2D8DCDF5F9C}" destId="{874BCE54-7F83-400A-809B-109EB0C39E7A}" srcOrd="0" destOrd="4" presId="urn:microsoft.com/office/officeart/2005/8/layout/vList6"/>
    <dgm:cxn modelId="{262F6FB4-0F40-4874-AEB9-D35019508EAA}" srcId="{A681CA95-8049-4A76-8E1F-7C9DEFB3CBB5}" destId="{C626D78F-4908-4EF6-82AB-E8C36983CCA7}" srcOrd="0" destOrd="0" parTransId="{5C524C75-4E64-44CB-957F-A7CE11E74746}" sibTransId="{4E44D513-424B-4D3F-8144-E7595EC9172B}"/>
    <dgm:cxn modelId="{EE0C97B8-1B13-4317-BAE0-D85C7399A3FD}" type="presOf" srcId="{4BAB7359-EDD6-4069-9A34-9A7EE2548931}" destId="{F1ECBAFE-FA97-45C1-8553-036E2BCC5CF7}" srcOrd="0" destOrd="0" presId="urn:microsoft.com/office/officeart/2005/8/layout/vList6"/>
    <dgm:cxn modelId="{D6ABD9CD-D43E-411F-8462-DDB9F78B5F56}" srcId="{3C58C99B-E514-4017-B87E-62D9BD1A3971}" destId="{A681CA95-8049-4A76-8E1F-7C9DEFB3CBB5}" srcOrd="2" destOrd="0" parTransId="{64CDD058-D942-42A0-8EBA-E2C6ED3C56F4}" sibTransId="{63FA6563-752F-4426-879E-139B38485F4C}"/>
    <dgm:cxn modelId="{4A5768DD-BFAC-492C-B02E-7D461DBFE97C}" type="presOf" srcId="{AA43D339-321B-4344-BF4B-215840801173}" destId="{874BCE54-7F83-400A-809B-109EB0C39E7A}" srcOrd="0" destOrd="3" presId="urn:microsoft.com/office/officeart/2005/8/layout/vList6"/>
    <dgm:cxn modelId="{EC614FEB-BCC2-4127-8826-CD505728022C}" srcId="{3C58C99B-E514-4017-B87E-62D9BD1A3971}" destId="{4BAB7359-EDD6-4069-9A34-9A7EE2548931}" srcOrd="0" destOrd="0" parTransId="{0DA6A490-D4D4-47F5-B225-AECF3825AB24}" sibTransId="{7906B0C9-9924-40A3-99C1-B1E161B18597}"/>
    <dgm:cxn modelId="{AB84F3CB-E8CA-4BFE-A14C-7C92F3A91B2E}" type="presParOf" srcId="{892817DE-4EAD-4B70-9651-16EBB46DAAEF}" destId="{9958CE91-4540-42E3-B3AA-6E96F2006995}" srcOrd="0" destOrd="0" presId="urn:microsoft.com/office/officeart/2005/8/layout/vList6"/>
    <dgm:cxn modelId="{68858912-3033-4262-9B91-299E0A182E8A}" type="presParOf" srcId="{9958CE91-4540-42E3-B3AA-6E96F2006995}" destId="{F1ECBAFE-FA97-45C1-8553-036E2BCC5CF7}" srcOrd="0" destOrd="0" presId="urn:microsoft.com/office/officeart/2005/8/layout/vList6"/>
    <dgm:cxn modelId="{7AB82284-B599-4C9C-9A1B-2A0B21A262AE}" type="presParOf" srcId="{9958CE91-4540-42E3-B3AA-6E96F2006995}" destId="{E624F8AB-4E97-4FDA-BA6B-6FE2D60CF117}" srcOrd="1" destOrd="0" presId="urn:microsoft.com/office/officeart/2005/8/layout/vList6"/>
    <dgm:cxn modelId="{29C8144F-C508-479B-BB6F-ED0D69D98AB0}" type="presParOf" srcId="{892817DE-4EAD-4B70-9651-16EBB46DAAEF}" destId="{CD128FCF-32F8-4602-B66A-E5472A0BD893}" srcOrd="1" destOrd="0" presId="urn:microsoft.com/office/officeart/2005/8/layout/vList6"/>
    <dgm:cxn modelId="{B7F4DEF4-69D1-45FB-A7B4-7ED32DBEA26D}" type="presParOf" srcId="{892817DE-4EAD-4B70-9651-16EBB46DAAEF}" destId="{AD4AF6D3-0ECD-4396-98A1-C62E9B7201D7}" srcOrd="2" destOrd="0" presId="urn:microsoft.com/office/officeart/2005/8/layout/vList6"/>
    <dgm:cxn modelId="{D71EE62A-D326-45EE-8362-9C49718C8EA0}" type="presParOf" srcId="{AD4AF6D3-0ECD-4396-98A1-C62E9B7201D7}" destId="{01B38AF8-1478-40EF-86FF-00607F73D1F2}" srcOrd="0" destOrd="0" presId="urn:microsoft.com/office/officeart/2005/8/layout/vList6"/>
    <dgm:cxn modelId="{7889B36E-7FB4-4A07-8C96-89CA18BCF841}" type="presParOf" srcId="{AD4AF6D3-0ECD-4396-98A1-C62E9B7201D7}" destId="{874BCE54-7F83-400A-809B-109EB0C39E7A}" srcOrd="1" destOrd="0" presId="urn:microsoft.com/office/officeart/2005/8/layout/vList6"/>
    <dgm:cxn modelId="{2302C07D-DC9D-43F5-8780-B98584F83205}" type="presParOf" srcId="{892817DE-4EAD-4B70-9651-16EBB46DAAEF}" destId="{72C47ADA-9039-44EE-B6D3-82C53434C7CF}" srcOrd="3" destOrd="0" presId="urn:microsoft.com/office/officeart/2005/8/layout/vList6"/>
    <dgm:cxn modelId="{C92DC589-DB06-44AB-9044-7E9F8B9B8DF8}" type="presParOf" srcId="{892817DE-4EAD-4B70-9651-16EBB46DAAEF}" destId="{A0493DAF-AE7A-4766-AB54-2D2B98C2D7A1}" srcOrd="4" destOrd="0" presId="urn:microsoft.com/office/officeart/2005/8/layout/vList6"/>
    <dgm:cxn modelId="{19F5C0F5-9416-4009-9066-BC8F2190DFBA}" type="presParOf" srcId="{A0493DAF-AE7A-4766-AB54-2D2B98C2D7A1}" destId="{1F25F207-7EA6-461A-B1D7-87D5CF1D600B}" srcOrd="0" destOrd="0" presId="urn:microsoft.com/office/officeart/2005/8/layout/vList6"/>
    <dgm:cxn modelId="{D88740EB-5960-4C3B-A161-61E4983F5617}" type="presParOf" srcId="{A0493DAF-AE7A-4766-AB54-2D2B98C2D7A1}" destId="{33337409-4CF0-474E-9A5A-EDE2C86D08F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89DA8-F0E8-4440-81E5-22983C484DC1}">
      <dsp:nvSpPr>
        <dsp:cNvPr id="0" name=""/>
        <dsp:cNvSpPr/>
      </dsp:nvSpPr>
      <dsp:spPr>
        <a:xfrm>
          <a:off x="4890" y="1717627"/>
          <a:ext cx="2044178" cy="1686019"/>
        </a:xfrm>
        <a:prstGeom prst="roundRect">
          <a:avLst>
            <a:gd name="adj" fmla="val 10000"/>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GB" sz="1800" kern="1200" dirty="0"/>
            <a:t>Disrespect and abuse normalized</a:t>
          </a:r>
          <a:endParaRPr lang="en-KE" sz="1800" kern="1200" dirty="0"/>
        </a:p>
      </dsp:txBody>
      <dsp:txXfrm>
        <a:off x="43690" y="1756427"/>
        <a:ext cx="1966578" cy="1247129"/>
      </dsp:txXfrm>
    </dsp:sp>
    <dsp:sp modelId="{D68F8C48-2221-4120-906E-FB0B71A8715D}">
      <dsp:nvSpPr>
        <dsp:cNvPr id="0" name=""/>
        <dsp:cNvSpPr/>
      </dsp:nvSpPr>
      <dsp:spPr>
        <a:xfrm>
          <a:off x="1181760" y="2220089"/>
          <a:ext cx="2105284" cy="2105284"/>
        </a:xfrm>
        <a:prstGeom prst="leftCircularArrow">
          <a:avLst>
            <a:gd name="adj1" fmla="val 2451"/>
            <a:gd name="adj2" fmla="val 296744"/>
            <a:gd name="adj3" fmla="val 2072255"/>
            <a:gd name="adj4" fmla="val 9024489"/>
            <a:gd name="adj5" fmla="val 286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EAACB8-6EAC-481D-A365-534D9D6863C0}">
      <dsp:nvSpPr>
        <dsp:cNvPr id="0" name=""/>
        <dsp:cNvSpPr/>
      </dsp:nvSpPr>
      <dsp:spPr>
        <a:xfrm>
          <a:off x="459152" y="3042357"/>
          <a:ext cx="1817047" cy="722579"/>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GB" sz="2200" kern="1200" dirty="0"/>
            <a:t>Widespread issue</a:t>
          </a:r>
          <a:endParaRPr lang="en-KE" sz="2200" kern="1200" dirty="0"/>
        </a:p>
      </dsp:txBody>
      <dsp:txXfrm>
        <a:off x="480316" y="3063521"/>
        <a:ext cx="1774719" cy="680251"/>
      </dsp:txXfrm>
    </dsp:sp>
    <dsp:sp modelId="{62A79018-90C4-42AB-9C1B-4BCCFBA4783C}">
      <dsp:nvSpPr>
        <dsp:cNvPr id="0" name=""/>
        <dsp:cNvSpPr/>
      </dsp:nvSpPr>
      <dsp:spPr>
        <a:xfrm>
          <a:off x="2521945" y="1717627"/>
          <a:ext cx="2044178" cy="1686019"/>
        </a:xfrm>
        <a:prstGeom prst="roundRect">
          <a:avLst>
            <a:gd name="adj" fmla="val 10000"/>
          </a:avLst>
        </a:prstGeom>
        <a:solidFill>
          <a:schemeClr val="lt1">
            <a:alpha val="90000"/>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GB" sz="1800" kern="1200" dirty="0"/>
            <a:t>Stress &amp; Burnout undermine care</a:t>
          </a:r>
          <a:endParaRPr lang="en-KE" sz="1800" kern="1200" dirty="0"/>
        </a:p>
      </dsp:txBody>
      <dsp:txXfrm>
        <a:off x="2560745" y="2117717"/>
        <a:ext cx="1966578" cy="1247129"/>
      </dsp:txXfrm>
    </dsp:sp>
    <dsp:sp modelId="{E43011F0-0C7D-44C9-BB39-AB8D675CC504}">
      <dsp:nvSpPr>
        <dsp:cNvPr id="0" name=""/>
        <dsp:cNvSpPr/>
      </dsp:nvSpPr>
      <dsp:spPr>
        <a:xfrm>
          <a:off x="3681780" y="729793"/>
          <a:ext cx="2366485" cy="2366485"/>
        </a:xfrm>
        <a:prstGeom prst="circularArrow">
          <a:avLst>
            <a:gd name="adj1" fmla="val 2181"/>
            <a:gd name="adj2" fmla="val 262349"/>
            <a:gd name="adj3" fmla="val 19562141"/>
            <a:gd name="adj4" fmla="val 12575511"/>
            <a:gd name="adj5" fmla="val 2544"/>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C9FEDD-D38C-4CD3-9FC3-FFA29E768524}">
      <dsp:nvSpPr>
        <dsp:cNvPr id="0" name=""/>
        <dsp:cNvSpPr/>
      </dsp:nvSpPr>
      <dsp:spPr>
        <a:xfrm>
          <a:off x="2976207" y="1356337"/>
          <a:ext cx="1817047" cy="722579"/>
        </a:xfrm>
        <a:prstGeom prst="roundRect">
          <a:avLst>
            <a:gd name="adj" fmla="val 10000"/>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GB" sz="2200" kern="1200" dirty="0"/>
            <a:t>Provider Burden</a:t>
          </a:r>
          <a:endParaRPr lang="en-KE" sz="2200" kern="1200" dirty="0"/>
        </a:p>
      </dsp:txBody>
      <dsp:txXfrm>
        <a:off x="2997371" y="1377501"/>
        <a:ext cx="1774719" cy="680251"/>
      </dsp:txXfrm>
    </dsp:sp>
    <dsp:sp modelId="{0D6070FB-FC5D-4FA0-A8D9-873FE43ADA9D}">
      <dsp:nvSpPr>
        <dsp:cNvPr id="0" name=""/>
        <dsp:cNvSpPr/>
      </dsp:nvSpPr>
      <dsp:spPr>
        <a:xfrm>
          <a:off x="5038999" y="1717627"/>
          <a:ext cx="2044178" cy="1686019"/>
        </a:xfrm>
        <a:prstGeom prst="roundRect">
          <a:avLst>
            <a:gd name="adj" fmla="val 10000"/>
          </a:avLst>
        </a:prstGeom>
        <a:solidFill>
          <a:schemeClr val="lt1">
            <a:alpha val="90000"/>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GB" sz="1800" kern="1200" dirty="0"/>
            <a:t>Integrated strategy for provider wellbeing + PCMC</a:t>
          </a:r>
          <a:endParaRPr lang="en-KE" sz="1800" kern="1200" dirty="0"/>
        </a:p>
      </dsp:txBody>
      <dsp:txXfrm>
        <a:off x="5077799" y="1756427"/>
        <a:ext cx="1966578" cy="1247129"/>
      </dsp:txXfrm>
    </dsp:sp>
    <dsp:sp modelId="{FE3970D8-3BB8-45B3-9BB6-07222651AFAC}">
      <dsp:nvSpPr>
        <dsp:cNvPr id="0" name=""/>
        <dsp:cNvSpPr/>
      </dsp:nvSpPr>
      <dsp:spPr>
        <a:xfrm>
          <a:off x="5493261" y="3042357"/>
          <a:ext cx="1817047" cy="722579"/>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GB" sz="2200" kern="1200" dirty="0"/>
            <a:t>CPIPE Solution</a:t>
          </a:r>
          <a:endParaRPr lang="en-KE" sz="2200" kern="1200" dirty="0"/>
        </a:p>
      </dsp:txBody>
      <dsp:txXfrm>
        <a:off x="5514425" y="3063521"/>
        <a:ext cx="1774719" cy="6802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16259-46BA-C947-A631-BAA1F52E6D89}">
      <dsp:nvSpPr>
        <dsp:cNvPr id="0" name=""/>
        <dsp:cNvSpPr/>
      </dsp:nvSpPr>
      <dsp:spPr>
        <a:xfrm>
          <a:off x="1463040" y="1600"/>
          <a:ext cx="5852160" cy="1640204"/>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548" tIns="416612" rIns="113548" bIns="416612" numCol="1" spcCol="1270" anchor="ctr" anchorCtr="0">
          <a:noAutofit/>
        </a:bodyPr>
        <a:lstStyle/>
        <a:p>
          <a:pPr marL="0" lvl="0" indent="0" algn="l" defTabSz="1066800">
            <a:lnSpc>
              <a:spcPct val="90000"/>
            </a:lnSpc>
            <a:spcBef>
              <a:spcPct val="0"/>
            </a:spcBef>
            <a:spcAft>
              <a:spcPct val="35000"/>
            </a:spcAft>
            <a:buNone/>
          </a:pPr>
          <a:r>
            <a:rPr lang="en-US" sz="2400" kern="1200" dirty="0"/>
            <a:t>Assess the effectiveness of the CPIPE intervention on Person-centered maternity care (PCMC)</a:t>
          </a:r>
        </a:p>
      </dsp:txBody>
      <dsp:txXfrm>
        <a:off x="1463040" y="1600"/>
        <a:ext cx="5852160" cy="1640204"/>
      </dsp:txXfrm>
    </dsp:sp>
    <dsp:sp modelId="{A0B4C8F8-4307-BE4A-86FB-48FE8BD06CF1}">
      <dsp:nvSpPr>
        <dsp:cNvPr id="0" name=""/>
        <dsp:cNvSpPr/>
      </dsp:nvSpPr>
      <dsp:spPr>
        <a:xfrm>
          <a:off x="0" y="1600"/>
          <a:ext cx="1463040" cy="1640204"/>
        </a:xfrm>
        <a:prstGeom prst="rect">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7419" tIns="162016" rIns="77419" bIns="162016" numCol="1" spcCol="1270" anchor="ctr" anchorCtr="0">
          <a:noAutofit/>
        </a:bodyPr>
        <a:lstStyle/>
        <a:p>
          <a:pPr marL="0" lvl="0" indent="0" algn="ctr" defTabSz="1066800">
            <a:lnSpc>
              <a:spcPct val="90000"/>
            </a:lnSpc>
            <a:spcBef>
              <a:spcPct val="0"/>
            </a:spcBef>
            <a:spcAft>
              <a:spcPct val="35000"/>
            </a:spcAft>
            <a:buNone/>
          </a:pPr>
          <a:r>
            <a:rPr lang="en-US" sz="2400" kern="1200"/>
            <a:t>Aim 1</a:t>
          </a:r>
          <a:endParaRPr lang="en-US" sz="2400" kern="1200" dirty="0"/>
        </a:p>
      </dsp:txBody>
      <dsp:txXfrm>
        <a:off x="0" y="1600"/>
        <a:ext cx="1463040" cy="1640204"/>
      </dsp:txXfrm>
    </dsp:sp>
    <dsp:sp modelId="{0028CE68-72B1-2547-8124-E1072EFD931F}">
      <dsp:nvSpPr>
        <dsp:cNvPr id="0" name=""/>
        <dsp:cNvSpPr/>
      </dsp:nvSpPr>
      <dsp:spPr>
        <a:xfrm>
          <a:off x="1463040" y="1740217"/>
          <a:ext cx="5852160" cy="1640204"/>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548" tIns="416612" rIns="113548" bIns="416612" numCol="1" spcCol="1270" anchor="ctr" anchorCtr="0">
          <a:noAutofit/>
        </a:bodyPr>
        <a:lstStyle/>
        <a:p>
          <a:pPr marL="0" lvl="0" indent="0" algn="l" defTabSz="1066800">
            <a:lnSpc>
              <a:spcPct val="90000"/>
            </a:lnSpc>
            <a:spcBef>
              <a:spcPct val="0"/>
            </a:spcBef>
            <a:spcAft>
              <a:spcPct val="35000"/>
            </a:spcAft>
            <a:buNone/>
          </a:pPr>
          <a:r>
            <a:rPr lang="en-US" sz="2400" kern="1200"/>
            <a:t>Examine the mechanisms of impact of CPIPE on PCMC </a:t>
          </a:r>
          <a:endParaRPr lang="en-US" sz="2400" kern="1200" dirty="0"/>
        </a:p>
      </dsp:txBody>
      <dsp:txXfrm>
        <a:off x="1463040" y="1740217"/>
        <a:ext cx="5852160" cy="1640204"/>
      </dsp:txXfrm>
    </dsp:sp>
    <dsp:sp modelId="{0A9361B2-AA4E-FA46-ACD8-6333954FF6A2}">
      <dsp:nvSpPr>
        <dsp:cNvPr id="0" name=""/>
        <dsp:cNvSpPr/>
      </dsp:nvSpPr>
      <dsp:spPr>
        <a:xfrm>
          <a:off x="0" y="1740217"/>
          <a:ext cx="1463040" cy="1640204"/>
        </a:xfrm>
        <a:prstGeom prst="rect">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7419" tIns="162016" rIns="77419" bIns="162016" numCol="1" spcCol="1270" anchor="ctr" anchorCtr="0">
          <a:noAutofit/>
        </a:bodyPr>
        <a:lstStyle/>
        <a:p>
          <a:pPr marL="0" lvl="0" indent="0" algn="ctr" defTabSz="1066800">
            <a:lnSpc>
              <a:spcPct val="90000"/>
            </a:lnSpc>
            <a:spcBef>
              <a:spcPct val="0"/>
            </a:spcBef>
            <a:spcAft>
              <a:spcPct val="35000"/>
            </a:spcAft>
            <a:buNone/>
          </a:pPr>
          <a:r>
            <a:rPr lang="en-US" sz="2400" kern="1200"/>
            <a:t>Aim 2</a:t>
          </a:r>
          <a:endParaRPr lang="en-US" sz="2400" kern="1200" dirty="0"/>
        </a:p>
      </dsp:txBody>
      <dsp:txXfrm>
        <a:off x="0" y="1740217"/>
        <a:ext cx="1463040" cy="1640204"/>
      </dsp:txXfrm>
    </dsp:sp>
    <dsp:sp modelId="{7E206E68-2EEA-7241-BA15-7D94FD4FB1D3}">
      <dsp:nvSpPr>
        <dsp:cNvPr id="0" name=""/>
        <dsp:cNvSpPr/>
      </dsp:nvSpPr>
      <dsp:spPr>
        <a:xfrm>
          <a:off x="1463040" y="3478834"/>
          <a:ext cx="5852160" cy="1640204"/>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548" tIns="416612" rIns="113548" bIns="416612" numCol="1" spcCol="1270" anchor="ctr" anchorCtr="0">
          <a:noAutofit/>
        </a:bodyPr>
        <a:lstStyle/>
        <a:p>
          <a:pPr marL="0" lvl="0" indent="0" algn="l" defTabSz="1066800">
            <a:lnSpc>
              <a:spcPct val="90000"/>
            </a:lnSpc>
            <a:spcBef>
              <a:spcPct val="0"/>
            </a:spcBef>
            <a:spcAft>
              <a:spcPct val="35000"/>
            </a:spcAft>
            <a:buNone/>
          </a:pPr>
          <a:r>
            <a:rPr lang="en-US" sz="2400" kern="1200" dirty="0"/>
            <a:t>Assess impact of the CPIPE intervention on distal outcomes impacted by PCMC</a:t>
          </a:r>
        </a:p>
      </dsp:txBody>
      <dsp:txXfrm>
        <a:off x="1463040" y="3478834"/>
        <a:ext cx="5852160" cy="1640204"/>
      </dsp:txXfrm>
    </dsp:sp>
    <dsp:sp modelId="{C5E6A415-3BB3-AA43-8C14-241A1EFE71A5}">
      <dsp:nvSpPr>
        <dsp:cNvPr id="0" name=""/>
        <dsp:cNvSpPr/>
      </dsp:nvSpPr>
      <dsp:spPr>
        <a:xfrm>
          <a:off x="0" y="3478834"/>
          <a:ext cx="1463040" cy="1640204"/>
        </a:xfrm>
        <a:prstGeom prst="rect">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7419" tIns="162016" rIns="77419" bIns="162016" numCol="1" spcCol="1270" anchor="ctr" anchorCtr="0">
          <a:noAutofit/>
        </a:bodyPr>
        <a:lstStyle/>
        <a:p>
          <a:pPr marL="0" lvl="0" indent="0" algn="ctr" defTabSz="1066800">
            <a:lnSpc>
              <a:spcPct val="90000"/>
            </a:lnSpc>
            <a:spcBef>
              <a:spcPct val="0"/>
            </a:spcBef>
            <a:spcAft>
              <a:spcPct val="35000"/>
            </a:spcAft>
            <a:buNone/>
          </a:pPr>
          <a:r>
            <a:rPr lang="en-US" sz="2400" kern="1200"/>
            <a:t>Aim 3</a:t>
          </a:r>
          <a:endParaRPr lang="en-US" sz="2400" kern="1200" dirty="0"/>
        </a:p>
      </dsp:txBody>
      <dsp:txXfrm>
        <a:off x="0" y="3478834"/>
        <a:ext cx="1463040" cy="16402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8E339-51AD-9940-A8AD-40BA3E47FAF8}">
      <dsp:nvSpPr>
        <dsp:cNvPr id="0" name=""/>
        <dsp:cNvSpPr/>
      </dsp:nvSpPr>
      <dsp:spPr>
        <a:xfrm>
          <a:off x="0" y="601991"/>
          <a:ext cx="7728267" cy="2286900"/>
        </a:xfrm>
        <a:prstGeom prst="rect">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9799" tIns="458216" rIns="599799"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400 Healthcare workers who provide MCH services; at least 6 months of experience </a:t>
          </a:r>
        </a:p>
        <a:p>
          <a:pPr marL="457200" lvl="2" indent="-228600" algn="l" defTabSz="977900">
            <a:lnSpc>
              <a:spcPct val="90000"/>
            </a:lnSpc>
            <a:spcBef>
              <a:spcPct val="0"/>
            </a:spcBef>
            <a:spcAft>
              <a:spcPct val="15000"/>
            </a:spcAft>
            <a:buChar char="•"/>
          </a:pPr>
          <a:r>
            <a:rPr lang="en-US" sz="2200" kern="1200" dirty="0"/>
            <a:t>N=200  in each country; </a:t>
          </a:r>
          <a:r>
            <a:rPr lang="en-US" sz="2200" b="1" kern="1200" dirty="0"/>
            <a:t>followed longitudinally </a:t>
          </a:r>
          <a:r>
            <a:rPr lang="en-US" sz="2200" kern="1200" dirty="0"/>
            <a:t>with data collection at 3 time points over 12 months</a:t>
          </a:r>
        </a:p>
        <a:p>
          <a:pPr marL="457200" lvl="2" indent="-228600" algn="l" defTabSz="977900">
            <a:lnSpc>
              <a:spcPct val="90000"/>
            </a:lnSpc>
            <a:spcBef>
              <a:spcPct val="0"/>
            </a:spcBef>
            <a:spcAft>
              <a:spcPct val="15000"/>
            </a:spcAft>
            <a:buChar char="•"/>
          </a:pPr>
          <a:r>
            <a:rPr lang="en-US" sz="2200" kern="1200" dirty="0"/>
            <a:t>Receive intervention</a:t>
          </a:r>
        </a:p>
      </dsp:txBody>
      <dsp:txXfrm>
        <a:off x="0" y="601991"/>
        <a:ext cx="7728267" cy="2286900"/>
      </dsp:txXfrm>
    </dsp:sp>
    <dsp:sp modelId="{F240297B-57D8-F343-88E8-B000AAA2A1C6}">
      <dsp:nvSpPr>
        <dsp:cNvPr id="0" name=""/>
        <dsp:cNvSpPr/>
      </dsp:nvSpPr>
      <dsp:spPr>
        <a:xfrm>
          <a:off x="386413" y="277271"/>
          <a:ext cx="5409786" cy="64944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477" tIns="0" rIns="204477" bIns="0" numCol="1" spcCol="1270" anchor="ctr" anchorCtr="0">
          <a:noAutofit/>
        </a:bodyPr>
        <a:lstStyle/>
        <a:p>
          <a:pPr marL="0" lvl="0" indent="0" algn="l" defTabSz="977900">
            <a:lnSpc>
              <a:spcPct val="90000"/>
            </a:lnSpc>
            <a:spcBef>
              <a:spcPct val="0"/>
            </a:spcBef>
            <a:spcAft>
              <a:spcPct val="35000"/>
            </a:spcAft>
            <a:buNone/>
          </a:pPr>
          <a:r>
            <a:rPr lang="en-US" sz="2200" b="1" kern="1200"/>
            <a:t>Provider cohort</a:t>
          </a:r>
          <a:r>
            <a:rPr lang="en-US" sz="2200" kern="1200"/>
            <a:t>: </a:t>
          </a:r>
        </a:p>
      </dsp:txBody>
      <dsp:txXfrm>
        <a:off x="418116" y="308974"/>
        <a:ext cx="5346380" cy="586034"/>
      </dsp:txXfrm>
    </dsp:sp>
    <dsp:sp modelId="{B64132FF-B56D-C340-8347-2AA4CB6C975B}">
      <dsp:nvSpPr>
        <dsp:cNvPr id="0" name=""/>
        <dsp:cNvSpPr/>
      </dsp:nvSpPr>
      <dsp:spPr>
        <a:xfrm>
          <a:off x="0" y="3332411"/>
          <a:ext cx="7728267" cy="2286900"/>
        </a:xfrm>
        <a:prstGeom prst="rect">
          <a:avLst/>
        </a:prstGeom>
        <a:solidFill>
          <a:schemeClr val="lt1">
            <a:alpha val="90000"/>
            <a:hueOff val="0"/>
            <a:satOff val="0"/>
            <a:lumOff val="0"/>
            <a:alphaOff val="0"/>
          </a:schemeClr>
        </a:solidFill>
        <a:ln w="10795" cap="flat" cmpd="sng" algn="ctr">
          <a:solidFill>
            <a:schemeClr val="accent2">
              <a:hueOff val="1954454"/>
              <a:satOff val="-31534"/>
              <a:lumOff val="-54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9799" tIns="458216" rIns="599799"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6000 women who have given birth in prior 2 weeks in the study facilities,</a:t>
          </a:r>
        </a:p>
        <a:p>
          <a:pPr marL="457200" lvl="2" indent="-228600" algn="l" defTabSz="977900">
            <a:lnSpc>
              <a:spcPct val="90000"/>
            </a:lnSpc>
            <a:spcBef>
              <a:spcPct val="0"/>
            </a:spcBef>
            <a:spcAft>
              <a:spcPct val="15000"/>
            </a:spcAft>
            <a:buChar char="•"/>
          </a:pPr>
          <a:r>
            <a:rPr lang="en-US" sz="2200" kern="1200" dirty="0"/>
            <a:t>N=1000 in each country at each timepoint; </a:t>
          </a:r>
          <a:r>
            <a:rPr lang="en-US" sz="2200" b="1" kern="1200" dirty="0"/>
            <a:t>multiple cross-section</a:t>
          </a:r>
          <a:r>
            <a:rPr lang="en-US" sz="2200" kern="1200" dirty="0"/>
            <a:t> at baseline, midline, and endline</a:t>
          </a:r>
        </a:p>
        <a:p>
          <a:pPr marL="457200" lvl="2" indent="-228600" algn="l" defTabSz="977900">
            <a:lnSpc>
              <a:spcPct val="90000"/>
            </a:lnSpc>
            <a:spcBef>
              <a:spcPct val="0"/>
            </a:spcBef>
            <a:spcAft>
              <a:spcPct val="15000"/>
            </a:spcAft>
            <a:buChar char="•"/>
          </a:pPr>
          <a:r>
            <a:rPr lang="en-US" sz="2200" kern="1200" dirty="0"/>
            <a:t>No intervention but primary beneficiaries</a:t>
          </a:r>
        </a:p>
      </dsp:txBody>
      <dsp:txXfrm>
        <a:off x="0" y="3332411"/>
        <a:ext cx="7728267" cy="2286900"/>
      </dsp:txXfrm>
    </dsp:sp>
    <dsp:sp modelId="{1A47CE60-9118-7746-871E-CC55D6DAEEDA}">
      <dsp:nvSpPr>
        <dsp:cNvPr id="0" name=""/>
        <dsp:cNvSpPr/>
      </dsp:nvSpPr>
      <dsp:spPr>
        <a:xfrm>
          <a:off x="386413" y="3007691"/>
          <a:ext cx="5409786" cy="649440"/>
        </a:xfrm>
        <a:prstGeom prst="roundRect">
          <a:avLst/>
        </a:prstGeom>
        <a:solidFill>
          <a:schemeClr val="accent2">
            <a:hueOff val="1954454"/>
            <a:satOff val="-31534"/>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477" tIns="0" rIns="204477" bIns="0" numCol="1" spcCol="1270" anchor="ctr" anchorCtr="0">
          <a:noAutofit/>
        </a:bodyPr>
        <a:lstStyle/>
        <a:p>
          <a:pPr marL="0" lvl="0" indent="0" algn="l" defTabSz="977900">
            <a:lnSpc>
              <a:spcPct val="90000"/>
            </a:lnSpc>
            <a:spcBef>
              <a:spcPct val="0"/>
            </a:spcBef>
            <a:spcAft>
              <a:spcPct val="35000"/>
            </a:spcAft>
            <a:buNone/>
          </a:pPr>
          <a:r>
            <a:rPr lang="en-US" sz="2200" b="1" kern="1200" dirty="0"/>
            <a:t>Women</a:t>
          </a:r>
          <a:r>
            <a:rPr lang="en-US" sz="2200" kern="1200" dirty="0"/>
            <a:t>: </a:t>
          </a:r>
        </a:p>
      </dsp:txBody>
      <dsp:txXfrm>
        <a:off x="418116" y="3039394"/>
        <a:ext cx="5346380" cy="586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C35291-2416-AB43-8A71-C839A83280CF}">
      <dsp:nvSpPr>
        <dsp:cNvPr id="0" name=""/>
        <dsp:cNvSpPr/>
      </dsp:nvSpPr>
      <dsp:spPr>
        <a:xfrm>
          <a:off x="11714" y="1258215"/>
          <a:ext cx="1237784" cy="912568"/>
        </a:xfrm>
        <a:prstGeom prst="roundRect">
          <a:avLst>
            <a:gd name="adj" fmla="val 10000"/>
          </a:avLst>
        </a:prstGeom>
        <a:solidFill>
          <a:srgbClr val="92D050"/>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40 study facilities</a:t>
          </a:r>
        </a:p>
      </dsp:txBody>
      <dsp:txXfrm>
        <a:off x="38442" y="1284943"/>
        <a:ext cx="1184328" cy="859112"/>
      </dsp:txXfrm>
    </dsp:sp>
    <dsp:sp modelId="{B7D92762-AC90-C544-B07C-781D627C06EF}">
      <dsp:nvSpPr>
        <dsp:cNvPr id="0" name=""/>
        <dsp:cNvSpPr/>
      </dsp:nvSpPr>
      <dsp:spPr>
        <a:xfrm rot="18873859">
          <a:off x="1144264" y="1446905"/>
          <a:ext cx="705582" cy="32487"/>
        </a:xfrm>
        <a:custGeom>
          <a:avLst/>
          <a:gdLst/>
          <a:ahLst/>
          <a:cxnLst/>
          <a:rect l="0" t="0" r="0" b="0"/>
          <a:pathLst>
            <a:path>
              <a:moveTo>
                <a:pt x="0" y="16243"/>
              </a:moveTo>
              <a:lnTo>
                <a:pt x="705582" y="16243"/>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479415" y="1445509"/>
        <a:ext cx="35279" cy="35279"/>
      </dsp:txXfrm>
    </dsp:sp>
    <dsp:sp modelId="{6A6837A2-0188-404B-B88D-8EEFEF4B7B9C}">
      <dsp:nvSpPr>
        <dsp:cNvPr id="0" name=""/>
        <dsp:cNvSpPr/>
      </dsp:nvSpPr>
      <dsp:spPr>
        <a:xfrm>
          <a:off x="1744612" y="755514"/>
          <a:ext cx="1237784" cy="912568"/>
        </a:xfrm>
        <a:prstGeom prst="roundRect">
          <a:avLst>
            <a:gd name="adj" fmla="val 10000"/>
          </a:avLst>
        </a:prstGeom>
        <a:solidFill>
          <a:srgbClr val="92D050"/>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20 intervention facilities</a:t>
          </a:r>
        </a:p>
      </dsp:txBody>
      <dsp:txXfrm>
        <a:off x="1771340" y="782242"/>
        <a:ext cx="1184328" cy="859112"/>
      </dsp:txXfrm>
    </dsp:sp>
    <dsp:sp modelId="{DFB41FFC-6463-5C43-B934-4FF76F1BA018}">
      <dsp:nvSpPr>
        <dsp:cNvPr id="0" name=""/>
        <dsp:cNvSpPr/>
      </dsp:nvSpPr>
      <dsp:spPr>
        <a:xfrm>
          <a:off x="2982396" y="1195554"/>
          <a:ext cx="324126" cy="32487"/>
        </a:xfrm>
        <a:custGeom>
          <a:avLst/>
          <a:gdLst/>
          <a:ahLst/>
          <a:cxnLst/>
          <a:rect l="0" t="0" r="0" b="0"/>
          <a:pathLst>
            <a:path>
              <a:moveTo>
                <a:pt x="0" y="16243"/>
              </a:moveTo>
              <a:lnTo>
                <a:pt x="324126" y="16243"/>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136356" y="1203695"/>
        <a:ext cx="16206" cy="16206"/>
      </dsp:txXfrm>
    </dsp:sp>
    <dsp:sp modelId="{EF00AD45-B3D2-7A47-AA24-8BC8963E4B63}">
      <dsp:nvSpPr>
        <dsp:cNvPr id="0" name=""/>
        <dsp:cNvSpPr/>
      </dsp:nvSpPr>
      <dsp:spPr>
        <a:xfrm>
          <a:off x="3306522" y="755514"/>
          <a:ext cx="1237784" cy="912568"/>
        </a:xfrm>
        <a:prstGeom prst="roundRect">
          <a:avLst>
            <a:gd name="adj" fmla="val 10000"/>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Baseline</a:t>
          </a:r>
        </a:p>
      </dsp:txBody>
      <dsp:txXfrm>
        <a:off x="3333250" y="782242"/>
        <a:ext cx="1184328" cy="859112"/>
      </dsp:txXfrm>
    </dsp:sp>
    <dsp:sp modelId="{EEA9BE05-2E64-FE47-B4F0-F7E242E61EA2}">
      <dsp:nvSpPr>
        <dsp:cNvPr id="0" name=""/>
        <dsp:cNvSpPr/>
      </dsp:nvSpPr>
      <dsp:spPr>
        <a:xfrm>
          <a:off x="4544306" y="1195554"/>
          <a:ext cx="180097" cy="32487"/>
        </a:xfrm>
        <a:custGeom>
          <a:avLst/>
          <a:gdLst/>
          <a:ahLst/>
          <a:cxnLst/>
          <a:rect l="0" t="0" r="0" b="0"/>
          <a:pathLst>
            <a:path>
              <a:moveTo>
                <a:pt x="0" y="16243"/>
              </a:moveTo>
              <a:lnTo>
                <a:pt x="180097" y="16243"/>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629853" y="1207296"/>
        <a:ext cx="9004" cy="9004"/>
      </dsp:txXfrm>
    </dsp:sp>
    <dsp:sp modelId="{7F93A83E-9956-9B42-855F-212D89322884}">
      <dsp:nvSpPr>
        <dsp:cNvPr id="0" name=""/>
        <dsp:cNvSpPr/>
      </dsp:nvSpPr>
      <dsp:spPr>
        <a:xfrm>
          <a:off x="4724404" y="755514"/>
          <a:ext cx="1237784" cy="912568"/>
        </a:xfrm>
        <a:prstGeom prst="roundRect">
          <a:avLst>
            <a:gd name="adj" fmla="val 10000"/>
          </a:avLst>
        </a:prstGeom>
        <a:solidFill>
          <a:schemeClr val="accent2"/>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Intervention</a:t>
          </a:r>
        </a:p>
      </dsp:txBody>
      <dsp:txXfrm>
        <a:off x="4751132" y="782242"/>
        <a:ext cx="1184328" cy="859112"/>
      </dsp:txXfrm>
    </dsp:sp>
    <dsp:sp modelId="{990981F5-D7D3-C64E-BFB1-4FB51F43EB53}">
      <dsp:nvSpPr>
        <dsp:cNvPr id="0" name=""/>
        <dsp:cNvSpPr/>
      </dsp:nvSpPr>
      <dsp:spPr>
        <a:xfrm>
          <a:off x="5962188" y="1195554"/>
          <a:ext cx="133816" cy="32487"/>
        </a:xfrm>
        <a:custGeom>
          <a:avLst/>
          <a:gdLst/>
          <a:ahLst/>
          <a:cxnLst/>
          <a:rect l="0" t="0" r="0" b="0"/>
          <a:pathLst>
            <a:path>
              <a:moveTo>
                <a:pt x="0" y="16243"/>
              </a:moveTo>
              <a:lnTo>
                <a:pt x="133816" y="16243"/>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025751" y="1208453"/>
        <a:ext cx="6690" cy="6690"/>
      </dsp:txXfrm>
    </dsp:sp>
    <dsp:sp modelId="{298019DA-75CD-044B-9751-F016A53B940A}">
      <dsp:nvSpPr>
        <dsp:cNvPr id="0" name=""/>
        <dsp:cNvSpPr/>
      </dsp:nvSpPr>
      <dsp:spPr>
        <a:xfrm>
          <a:off x="6096005" y="755514"/>
          <a:ext cx="1237784" cy="912568"/>
        </a:xfrm>
        <a:prstGeom prst="roundRect">
          <a:avLst>
            <a:gd name="adj" fmla="val 10000"/>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midline</a:t>
          </a:r>
        </a:p>
      </dsp:txBody>
      <dsp:txXfrm>
        <a:off x="6122733" y="782242"/>
        <a:ext cx="1184328" cy="859112"/>
      </dsp:txXfrm>
    </dsp:sp>
    <dsp:sp modelId="{B9BED738-0610-E446-9091-48800D4EFD12}">
      <dsp:nvSpPr>
        <dsp:cNvPr id="0" name=""/>
        <dsp:cNvSpPr/>
      </dsp:nvSpPr>
      <dsp:spPr>
        <a:xfrm>
          <a:off x="7333789" y="1195554"/>
          <a:ext cx="1639222" cy="32487"/>
        </a:xfrm>
        <a:custGeom>
          <a:avLst/>
          <a:gdLst/>
          <a:ahLst/>
          <a:cxnLst/>
          <a:rect l="0" t="0" r="0" b="0"/>
          <a:pathLst>
            <a:path>
              <a:moveTo>
                <a:pt x="0" y="16243"/>
              </a:moveTo>
              <a:lnTo>
                <a:pt x="1639222" y="16243"/>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8112420" y="1170818"/>
        <a:ext cx="81961" cy="81961"/>
      </dsp:txXfrm>
    </dsp:sp>
    <dsp:sp modelId="{52C0FD96-9070-D44A-9473-1F8F41A44516}">
      <dsp:nvSpPr>
        <dsp:cNvPr id="0" name=""/>
        <dsp:cNvSpPr/>
      </dsp:nvSpPr>
      <dsp:spPr>
        <a:xfrm>
          <a:off x="8973011" y="755514"/>
          <a:ext cx="1237784" cy="912568"/>
        </a:xfrm>
        <a:prstGeom prst="roundRect">
          <a:avLst>
            <a:gd name="adj" fmla="val 10000"/>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endline</a:t>
          </a:r>
        </a:p>
      </dsp:txBody>
      <dsp:txXfrm>
        <a:off x="8999739" y="782242"/>
        <a:ext cx="1184328" cy="859112"/>
      </dsp:txXfrm>
    </dsp:sp>
    <dsp:sp modelId="{5F9C7F4C-4AD1-3C44-95E0-3DABEB2928CF}">
      <dsp:nvSpPr>
        <dsp:cNvPr id="0" name=""/>
        <dsp:cNvSpPr/>
      </dsp:nvSpPr>
      <dsp:spPr>
        <a:xfrm rot="2726141">
          <a:off x="1144264" y="1949606"/>
          <a:ext cx="705582" cy="32487"/>
        </a:xfrm>
        <a:custGeom>
          <a:avLst/>
          <a:gdLst/>
          <a:ahLst/>
          <a:cxnLst/>
          <a:rect l="0" t="0" r="0" b="0"/>
          <a:pathLst>
            <a:path>
              <a:moveTo>
                <a:pt x="0" y="16243"/>
              </a:moveTo>
              <a:lnTo>
                <a:pt x="705582" y="16243"/>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479415" y="1948211"/>
        <a:ext cx="35279" cy="35279"/>
      </dsp:txXfrm>
    </dsp:sp>
    <dsp:sp modelId="{B9F22826-E24F-4347-94A7-916C74A553F9}">
      <dsp:nvSpPr>
        <dsp:cNvPr id="0" name=""/>
        <dsp:cNvSpPr/>
      </dsp:nvSpPr>
      <dsp:spPr>
        <a:xfrm>
          <a:off x="1744612" y="1760916"/>
          <a:ext cx="1237784" cy="912568"/>
        </a:xfrm>
        <a:prstGeom prst="roundRect">
          <a:avLst>
            <a:gd name="adj" fmla="val 10000"/>
          </a:avLst>
        </a:prstGeom>
        <a:solidFill>
          <a:srgbClr val="92D050"/>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20 control facilities</a:t>
          </a:r>
        </a:p>
      </dsp:txBody>
      <dsp:txXfrm>
        <a:off x="1771340" y="1787644"/>
        <a:ext cx="1184328" cy="859112"/>
      </dsp:txXfrm>
    </dsp:sp>
    <dsp:sp modelId="{7EDE7E7C-9C7A-264D-8EA8-0536DB367180}">
      <dsp:nvSpPr>
        <dsp:cNvPr id="0" name=""/>
        <dsp:cNvSpPr/>
      </dsp:nvSpPr>
      <dsp:spPr>
        <a:xfrm>
          <a:off x="2982396" y="2200957"/>
          <a:ext cx="324126" cy="32487"/>
        </a:xfrm>
        <a:custGeom>
          <a:avLst/>
          <a:gdLst/>
          <a:ahLst/>
          <a:cxnLst/>
          <a:rect l="0" t="0" r="0" b="0"/>
          <a:pathLst>
            <a:path>
              <a:moveTo>
                <a:pt x="0" y="16243"/>
              </a:moveTo>
              <a:lnTo>
                <a:pt x="324126" y="16243"/>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136356" y="2209098"/>
        <a:ext cx="16206" cy="16206"/>
      </dsp:txXfrm>
    </dsp:sp>
    <dsp:sp modelId="{6EBFE557-01E8-0645-B428-36405A87A800}">
      <dsp:nvSpPr>
        <dsp:cNvPr id="0" name=""/>
        <dsp:cNvSpPr/>
      </dsp:nvSpPr>
      <dsp:spPr>
        <a:xfrm>
          <a:off x="3306522" y="1760916"/>
          <a:ext cx="1237784" cy="912568"/>
        </a:xfrm>
        <a:prstGeom prst="roundRect">
          <a:avLst>
            <a:gd name="adj" fmla="val 10000"/>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Baseline</a:t>
          </a:r>
        </a:p>
      </dsp:txBody>
      <dsp:txXfrm>
        <a:off x="3333250" y="1787644"/>
        <a:ext cx="1184328" cy="859112"/>
      </dsp:txXfrm>
    </dsp:sp>
    <dsp:sp modelId="{9679BDE1-96F2-EC43-9082-D311811A7CEE}">
      <dsp:nvSpPr>
        <dsp:cNvPr id="0" name=""/>
        <dsp:cNvSpPr/>
      </dsp:nvSpPr>
      <dsp:spPr>
        <a:xfrm>
          <a:off x="4544306" y="2200957"/>
          <a:ext cx="180097" cy="32487"/>
        </a:xfrm>
        <a:custGeom>
          <a:avLst/>
          <a:gdLst/>
          <a:ahLst/>
          <a:cxnLst/>
          <a:rect l="0" t="0" r="0" b="0"/>
          <a:pathLst>
            <a:path>
              <a:moveTo>
                <a:pt x="0" y="16243"/>
              </a:moveTo>
              <a:lnTo>
                <a:pt x="180097" y="16243"/>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629853" y="2212698"/>
        <a:ext cx="9004" cy="9004"/>
      </dsp:txXfrm>
    </dsp:sp>
    <dsp:sp modelId="{8959F627-1498-6D4C-BF85-97FE7C974772}">
      <dsp:nvSpPr>
        <dsp:cNvPr id="0" name=""/>
        <dsp:cNvSpPr/>
      </dsp:nvSpPr>
      <dsp:spPr>
        <a:xfrm>
          <a:off x="4724404" y="1760916"/>
          <a:ext cx="1237784" cy="912568"/>
        </a:xfrm>
        <a:prstGeom prst="roundRect">
          <a:avLst>
            <a:gd name="adj" fmla="val 10000"/>
          </a:avLst>
        </a:prstGeom>
        <a:solidFill>
          <a:schemeClr val="accent2"/>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4751132" y="1787644"/>
        <a:ext cx="1184328" cy="859112"/>
      </dsp:txXfrm>
    </dsp:sp>
    <dsp:sp modelId="{00D7D58A-D112-8A42-9EB7-98A222784707}">
      <dsp:nvSpPr>
        <dsp:cNvPr id="0" name=""/>
        <dsp:cNvSpPr/>
      </dsp:nvSpPr>
      <dsp:spPr>
        <a:xfrm>
          <a:off x="5962188" y="2200957"/>
          <a:ext cx="133816" cy="32487"/>
        </a:xfrm>
        <a:custGeom>
          <a:avLst/>
          <a:gdLst/>
          <a:ahLst/>
          <a:cxnLst/>
          <a:rect l="0" t="0" r="0" b="0"/>
          <a:pathLst>
            <a:path>
              <a:moveTo>
                <a:pt x="0" y="16243"/>
              </a:moveTo>
              <a:lnTo>
                <a:pt x="133816" y="16243"/>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025751" y="2213855"/>
        <a:ext cx="6690" cy="6690"/>
      </dsp:txXfrm>
    </dsp:sp>
    <dsp:sp modelId="{DE988388-9A59-954C-B270-3174C355935B}">
      <dsp:nvSpPr>
        <dsp:cNvPr id="0" name=""/>
        <dsp:cNvSpPr/>
      </dsp:nvSpPr>
      <dsp:spPr>
        <a:xfrm>
          <a:off x="6096005" y="1760916"/>
          <a:ext cx="1237784" cy="912568"/>
        </a:xfrm>
        <a:prstGeom prst="roundRect">
          <a:avLst>
            <a:gd name="adj" fmla="val 10000"/>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midline</a:t>
          </a:r>
        </a:p>
      </dsp:txBody>
      <dsp:txXfrm>
        <a:off x="6122733" y="1787644"/>
        <a:ext cx="1184328" cy="859112"/>
      </dsp:txXfrm>
    </dsp:sp>
    <dsp:sp modelId="{46B88A8A-7814-A94A-AD29-796FF54443EB}">
      <dsp:nvSpPr>
        <dsp:cNvPr id="0" name=""/>
        <dsp:cNvSpPr/>
      </dsp:nvSpPr>
      <dsp:spPr>
        <a:xfrm>
          <a:off x="7333789" y="2200957"/>
          <a:ext cx="1639222" cy="32487"/>
        </a:xfrm>
        <a:custGeom>
          <a:avLst/>
          <a:gdLst/>
          <a:ahLst/>
          <a:cxnLst/>
          <a:rect l="0" t="0" r="0" b="0"/>
          <a:pathLst>
            <a:path>
              <a:moveTo>
                <a:pt x="0" y="16243"/>
              </a:moveTo>
              <a:lnTo>
                <a:pt x="1639222" y="16243"/>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8112420" y="2176220"/>
        <a:ext cx="81961" cy="81961"/>
      </dsp:txXfrm>
    </dsp:sp>
    <dsp:sp modelId="{A22317A5-EF96-FE4F-9377-23930C85C16E}">
      <dsp:nvSpPr>
        <dsp:cNvPr id="0" name=""/>
        <dsp:cNvSpPr/>
      </dsp:nvSpPr>
      <dsp:spPr>
        <a:xfrm>
          <a:off x="8973011" y="1760916"/>
          <a:ext cx="1237784" cy="912568"/>
        </a:xfrm>
        <a:prstGeom prst="roundRect">
          <a:avLst>
            <a:gd name="adj" fmla="val 10000"/>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endline</a:t>
          </a:r>
        </a:p>
      </dsp:txBody>
      <dsp:txXfrm>
        <a:off x="8999739" y="1787644"/>
        <a:ext cx="1184328" cy="859112"/>
      </dsp:txXfrm>
    </dsp:sp>
    <dsp:sp modelId="{6803D97A-3583-2B48-A113-6F1951450D4E}">
      <dsp:nvSpPr>
        <dsp:cNvPr id="0" name=""/>
        <dsp:cNvSpPr/>
      </dsp:nvSpPr>
      <dsp:spPr>
        <a:xfrm>
          <a:off x="10210796" y="2200957"/>
          <a:ext cx="198305" cy="32487"/>
        </a:xfrm>
        <a:custGeom>
          <a:avLst/>
          <a:gdLst/>
          <a:ahLst/>
          <a:cxnLst/>
          <a:rect l="0" t="0" r="0" b="0"/>
          <a:pathLst>
            <a:path>
              <a:moveTo>
                <a:pt x="0" y="16243"/>
              </a:moveTo>
              <a:lnTo>
                <a:pt x="198305" y="16243"/>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0304991" y="2212243"/>
        <a:ext cx="9915" cy="9915"/>
      </dsp:txXfrm>
    </dsp:sp>
    <dsp:sp modelId="{874786A7-E66B-7C4A-9AF2-23D70465E1D9}">
      <dsp:nvSpPr>
        <dsp:cNvPr id="0" name=""/>
        <dsp:cNvSpPr/>
      </dsp:nvSpPr>
      <dsp:spPr>
        <a:xfrm>
          <a:off x="10409101" y="1760916"/>
          <a:ext cx="1237784" cy="912568"/>
        </a:xfrm>
        <a:prstGeom prst="roundRect">
          <a:avLst>
            <a:gd name="adj" fmla="val 10000"/>
          </a:avLst>
        </a:prstGeom>
        <a:solidFill>
          <a:schemeClr val="accent2"/>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intervention</a:t>
          </a:r>
        </a:p>
      </dsp:txBody>
      <dsp:txXfrm>
        <a:off x="10435829" y="1787644"/>
        <a:ext cx="1184328" cy="8591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F79BD-696F-3C4C-A6B7-8F98FA1A53BA}">
      <dsp:nvSpPr>
        <dsp:cNvPr id="0" name=""/>
        <dsp:cNvSpPr/>
      </dsp:nvSpPr>
      <dsp:spPr>
        <a:xfrm>
          <a:off x="2478833" y="2686175"/>
          <a:ext cx="2052732" cy="2052732"/>
        </a:xfrm>
        <a:prstGeom prst="ellipse">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a:latin typeface="+mn-lt"/>
            </a:rPr>
            <a:t>PCMC scale</a:t>
          </a:r>
        </a:p>
      </dsp:txBody>
      <dsp:txXfrm>
        <a:off x="2779449" y="2986791"/>
        <a:ext cx="1451500" cy="1451500"/>
      </dsp:txXfrm>
    </dsp:sp>
    <dsp:sp modelId="{2567BEB9-8247-AB43-9CA7-4A6F2FE500B2}">
      <dsp:nvSpPr>
        <dsp:cNvPr id="0" name=""/>
        <dsp:cNvSpPr/>
      </dsp:nvSpPr>
      <dsp:spPr>
        <a:xfrm rot="12900000">
          <a:off x="940814" y="2254825"/>
          <a:ext cx="1800608" cy="585028"/>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E95CDF1-F474-2F42-8CBC-4F2486A5D9C8}">
      <dsp:nvSpPr>
        <dsp:cNvPr id="0" name=""/>
        <dsp:cNvSpPr/>
      </dsp:nvSpPr>
      <dsp:spPr>
        <a:xfrm>
          <a:off x="128584" y="1250908"/>
          <a:ext cx="1950096" cy="1560076"/>
        </a:xfrm>
        <a:prstGeom prst="roundRect">
          <a:avLst>
            <a:gd name="adj" fmla="val 10000"/>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a:latin typeface="+mn-lt"/>
            </a:rPr>
            <a:t>Dignity and Respect </a:t>
          </a:r>
        </a:p>
      </dsp:txBody>
      <dsp:txXfrm>
        <a:off x="174277" y="1296601"/>
        <a:ext cx="1858710" cy="1468690"/>
      </dsp:txXfrm>
    </dsp:sp>
    <dsp:sp modelId="{CE02572C-3345-C349-B569-CB7BD41CE2B4}">
      <dsp:nvSpPr>
        <dsp:cNvPr id="0" name=""/>
        <dsp:cNvSpPr/>
      </dsp:nvSpPr>
      <dsp:spPr>
        <a:xfrm rot="16200000">
          <a:off x="2604895" y="1388559"/>
          <a:ext cx="1800608" cy="585028"/>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EDDDED2-5217-1642-8BF0-59C6A0DA6FFF}">
      <dsp:nvSpPr>
        <dsp:cNvPr id="0" name=""/>
        <dsp:cNvSpPr/>
      </dsp:nvSpPr>
      <dsp:spPr>
        <a:xfrm>
          <a:off x="2530151" y="731"/>
          <a:ext cx="1950096" cy="1560076"/>
        </a:xfrm>
        <a:prstGeom prst="roundRect">
          <a:avLst>
            <a:gd name="adj" fmla="val 10000"/>
          </a:avLst>
        </a:prstGeom>
        <a:solidFill>
          <a:schemeClr val="accent3">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a:latin typeface="+mn-lt"/>
            </a:rPr>
            <a:t>Communication and Autonomy</a:t>
          </a:r>
        </a:p>
      </dsp:txBody>
      <dsp:txXfrm>
        <a:off x="2575844" y="46424"/>
        <a:ext cx="1858710" cy="1468690"/>
      </dsp:txXfrm>
    </dsp:sp>
    <dsp:sp modelId="{B9D552B4-E772-B64D-A4D0-F7653032282A}">
      <dsp:nvSpPr>
        <dsp:cNvPr id="0" name=""/>
        <dsp:cNvSpPr/>
      </dsp:nvSpPr>
      <dsp:spPr>
        <a:xfrm rot="19500000">
          <a:off x="4268976" y="2254825"/>
          <a:ext cx="1800608" cy="585028"/>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CB03055-755A-4A40-A700-A51440709E84}">
      <dsp:nvSpPr>
        <dsp:cNvPr id="0" name=""/>
        <dsp:cNvSpPr/>
      </dsp:nvSpPr>
      <dsp:spPr>
        <a:xfrm>
          <a:off x="4931719" y="1250908"/>
          <a:ext cx="1950096" cy="1560076"/>
        </a:xfrm>
        <a:prstGeom prst="roundRect">
          <a:avLst>
            <a:gd name="adj" fmla="val 10000"/>
          </a:avLst>
        </a:prstGeom>
        <a:solidFill>
          <a:schemeClr val="accent4">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a:latin typeface="+mn-lt"/>
            </a:rPr>
            <a:t>Supportive Care</a:t>
          </a:r>
        </a:p>
      </dsp:txBody>
      <dsp:txXfrm>
        <a:off x="4977412" y="1296601"/>
        <a:ext cx="1858710" cy="14686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E18E1-0CC4-1546-AF10-F6EF1566FADA}">
      <dsp:nvSpPr>
        <dsp:cNvPr id="0" name=""/>
        <dsp:cNvSpPr/>
      </dsp:nvSpPr>
      <dsp:spPr>
        <a:xfrm rot="5400000">
          <a:off x="4884341" y="-2464650"/>
          <a:ext cx="583860" cy="5647844"/>
        </a:xfrm>
        <a:prstGeom prst="round2Same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i="0" kern="1200" dirty="0"/>
            <a:t>A 10-question knowledge of stress and stress management assessment adapted from existing questions</a:t>
          </a:r>
          <a:r>
            <a:rPr lang="en-US" sz="1200" i="0" kern="1200" dirty="0"/>
            <a:t>.</a:t>
          </a:r>
          <a:endParaRPr lang="en-US" sz="1200" kern="1200" dirty="0"/>
        </a:p>
      </dsp:txBody>
      <dsp:txXfrm rot="-5400000">
        <a:off x="2352349" y="95844"/>
        <a:ext cx="5619342" cy="526856"/>
      </dsp:txXfrm>
    </dsp:sp>
    <dsp:sp modelId="{55519BD8-0092-DA4D-96D8-0F6BF90CCD16}">
      <dsp:nvSpPr>
        <dsp:cNvPr id="0" name=""/>
        <dsp:cNvSpPr/>
      </dsp:nvSpPr>
      <dsp:spPr>
        <a:xfrm>
          <a:off x="806" y="447"/>
          <a:ext cx="2351543" cy="717647"/>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i="0" kern="1200" dirty="0"/>
            <a:t>Stress knowledge</a:t>
          </a:r>
          <a:endParaRPr lang="en-US" sz="2000" kern="1200" dirty="0"/>
        </a:p>
      </dsp:txBody>
      <dsp:txXfrm>
        <a:off x="35839" y="35480"/>
        <a:ext cx="2281477" cy="647581"/>
      </dsp:txXfrm>
    </dsp:sp>
    <dsp:sp modelId="{F2854976-8A6A-0D41-9065-B56FCCA0653A}">
      <dsp:nvSpPr>
        <dsp:cNvPr id="0" name=""/>
        <dsp:cNvSpPr/>
      </dsp:nvSpPr>
      <dsp:spPr>
        <a:xfrm rot="5400000">
          <a:off x="4884341" y="-1711120"/>
          <a:ext cx="583860" cy="5647844"/>
        </a:xfrm>
        <a:prstGeom prst="round2SameRect">
          <a:avLst/>
        </a:prstGeom>
        <a:solidFill>
          <a:schemeClr val="accent3">
            <a:tint val="40000"/>
            <a:alpha val="90000"/>
            <a:hueOff val="0"/>
            <a:satOff val="0"/>
            <a:lumOff val="0"/>
            <a:alphaOff val="0"/>
          </a:schemeClr>
        </a:solidFill>
        <a:ln w="1079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i="0" kern="1200" dirty="0"/>
            <a:t>A 10-question assessment of unconscious bias adapted from existing questions</a:t>
          </a:r>
          <a:endParaRPr lang="en-US" sz="1600" kern="1200" dirty="0"/>
        </a:p>
      </dsp:txBody>
      <dsp:txXfrm rot="-5400000">
        <a:off x="2352349" y="849374"/>
        <a:ext cx="5619342" cy="526856"/>
      </dsp:txXfrm>
    </dsp:sp>
    <dsp:sp modelId="{E5696C03-CCB5-3642-97DD-E6BF5DC0FE0B}">
      <dsp:nvSpPr>
        <dsp:cNvPr id="0" name=""/>
        <dsp:cNvSpPr/>
      </dsp:nvSpPr>
      <dsp:spPr>
        <a:xfrm>
          <a:off x="806" y="753977"/>
          <a:ext cx="2351543" cy="717647"/>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i="0" kern="1200" dirty="0"/>
            <a:t>Implicit bias knowledge</a:t>
          </a:r>
          <a:endParaRPr lang="en-US" sz="2000" kern="1200" dirty="0"/>
        </a:p>
      </dsp:txBody>
      <dsp:txXfrm>
        <a:off x="35839" y="789010"/>
        <a:ext cx="2281477" cy="647581"/>
      </dsp:txXfrm>
    </dsp:sp>
    <dsp:sp modelId="{B6447F20-8EFE-FA48-B077-863216856E3C}">
      <dsp:nvSpPr>
        <dsp:cNvPr id="0" name=""/>
        <dsp:cNvSpPr/>
      </dsp:nvSpPr>
      <dsp:spPr>
        <a:xfrm rot="5400000">
          <a:off x="4884341" y="-957590"/>
          <a:ext cx="583860" cy="5647844"/>
        </a:xfrm>
        <a:prstGeom prst="round2SameRect">
          <a:avLst/>
        </a:prstGeom>
        <a:solidFill>
          <a:schemeClr val="accent4">
            <a:tint val="40000"/>
            <a:alpha val="90000"/>
            <a:hueOff val="0"/>
            <a:satOff val="0"/>
            <a:lumOff val="0"/>
            <a:alphaOff val="0"/>
          </a:schemeClr>
        </a:solidFill>
        <a:ln w="1079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i="0" kern="1200" dirty="0"/>
            <a:t>The 10-item Cohen Perceived Stress Scale (PSS) on people’s feelings and thoughts in the past month.</a:t>
          </a:r>
          <a:endParaRPr lang="en-US" sz="1600" kern="1200" dirty="0"/>
        </a:p>
      </dsp:txBody>
      <dsp:txXfrm rot="-5400000">
        <a:off x="2352349" y="1602904"/>
        <a:ext cx="5619342" cy="526856"/>
      </dsp:txXfrm>
    </dsp:sp>
    <dsp:sp modelId="{A1746726-900B-094B-BA54-99BDA58ACCD4}">
      <dsp:nvSpPr>
        <dsp:cNvPr id="0" name=""/>
        <dsp:cNvSpPr/>
      </dsp:nvSpPr>
      <dsp:spPr>
        <a:xfrm>
          <a:off x="806" y="1507507"/>
          <a:ext cx="2351543" cy="717647"/>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i="0" kern="1200"/>
            <a:t>Perceived Stress</a:t>
          </a:r>
          <a:endParaRPr lang="en-US" sz="2000" kern="1200"/>
        </a:p>
      </dsp:txBody>
      <dsp:txXfrm>
        <a:off x="35839" y="1542540"/>
        <a:ext cx="2281477" cy="647581"/>
      </dsp:txXfrm>
    </dsp:sp>
    <dsp:sp modelId="{37C3D77D-786A-BD48-AACE-D0DEC91AB554}">
      <dsp:nvSpPr>
        <dsp:cNvPr id="0" name=""/>
        <dsp:cNvSpPr/>
      </dsp:nvSpPr>
      <dsp:spPr>
        <a:xfrm rot="5400000">
          <a:off x="4884341" y="-204060"/>
          <a:ext cx="583860" cy="5647844"/>
        </a:xfrm>
        <a:prstGeom prst="round2SameRect">
          <a:avLst/>
        </a:prstGeom>
        <a:solidFill>
          <a:schemeClr val="accent6">
            <a:lumMod val="20000"/>
            <a:lumOff val="80000"/>
            <a:alpha val="90000"/>
          </a:scheme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i="0" kern="1200" dirty="0"/>
            <a:t>The 14-item </a:t>
          </a:r>
          <a:r>
            <a:rPr lang="en-US" sz="1400" i="0" kern="1200" dirty="0" err="1"/>
            <a:t>Shirom</a:t>
          </a:r>
          <a:r>
            <a:rPr lang="en-US" sz="1400" i="0" kern="1200" dirty="0"/>
            <a:t>-Melamed Burnout Measure (SMBM) on feelings at work in the past month. </a:t>
          </a:r>
          <a:endParaRPr lang="en-US" sz="1400" kern="1200" dirty="0"/>
        </a:p>
      </dsp:txBody>
      <dsp:txXfrm rot="-5400000">
        <a:off x="2352349" y="2356434"/>
        <a:ext cx="5619342" cy="526856"/>
      </dsp:txXfrm>
    </dsp:sp>
    <dsp:sp modelId="{9DA1E387-B99D-7A4B-BEFE-0507010B15A7}">
      <dsp:nvSpPr>
        <dsp:cNvPr id="0" name=""/>
        <dsp:cNvSpPr/>
      </dsp:nvSpPr>
      <dsp:spPr>
        <a:xfrm>
          <a:off x="806" y="2261038"/>
          <a:ext cx="2351543" cy="717647"/>
        </a:xfrm>
        <a:prstGeom prst="roundRect">
          <a:avLst/>
        </a:prstGeom>
        <a:solidFill>
          <a:schemeClr val="accent6"/>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i="0" kern="1200"/>
            <a:t>Burnout</a:t>
          </a:r>
          <a:endParaRPr lang="en-US" sz="2000" kern="1200"/>
        </a:p>
      </dsp:txBody>
      <dsp:txXfrm>
        <a:off x="35839" y="2296071"/>
        <a:ext cx="2281477" cy="647581"/>
      </dsp:txXfrm>
    </dsp:sp>
    <dsp:sp modelId="{5EA74B23-2D77-7449-9D88-CE1ED59D3196}">
      <dsp:nvSpPr>
        <dsp:cNvPr id="0" name=""/>
        <dsp:cNvSpPr/>
      </dsp:nvSpPr>
      <dsp:spPr>
        <a:xfrm rot="5400000">
          <a:off x="4884341" y="549470"/>
          <a:ext cx="583860" cy="5647844"/>
        </a:xfrm>
        <a:prstGeom prst="round2SameRect">
          <a:avLst/>
        </a:prstGeom>
        <a:solidFill>
          <a:schemeClr val="accent3">
            <a:lumMod val="20000"/>
            <a:lumOff val="80000"/>
            <a:alpha val="90000"/>
          </a:schemeClr>
        </a:solidFill>
        <a:ln w="1079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i="0" kern="1200" dirty="0"/>
            <a:t>The 9-item provider reported PCMC measures care provision in the last month</a:t>
          </a:r>
          <a:r>
            <a:rPr lang="en-US" sz="1800" i="0" kern="1200" dirty="0"/>
            <a:t>.</a:t>
          </a:r>
          <a:endParaRPr lang="en-US" sz="1800" kern="1200" dirty="0"/>
        </a:p>
      </dsp:txBody>
      <dsp:txXfrm rot="-5400000">
        <a:off x="2352349" y="3109964"/>
        <a:ext cx="5619342" cy="526856"/>
      </dsp:txXfrm>
    </dsp:sp>
    <dsp:sp modelId="{556BEEF1-F1BE-D24E-A064-DEF572DEF883}">
      <dsp:nvSpPr>
        <dsp:cNvPr id="0" name=""/>
        <dsp:cNvSpPr/>
      </dsp:nvSpPr>
      <dsp:spPr>
        <a:xfrm>
          <a:off x="806" y="3014568"/>
          <a:ext cx="2351543" cy="717647"/>
        </a:xfrm>
        <a:prstGeom prst="roundRect">
          <a:avLst/>
        </a:prstGeom>
        <a:solidFill>
          <a:srgbClr val="00B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i="0" kern="1200"/>
            <a:t>PCMC</a:t>
          </a:r>
          <a:endParaRPr lang="en-US" sz="2000" kern="1200"/>
        </a:p>
      </dsp:txBody>
      <dsp:txXfrm>
        <a:off x="35839" y="3049601"/>
        <a:ext cx="2281477" cy="647581"/>
      </dsp:txXfrm>
    </dsp:sp>
    <dsp:sp modelId="{524031C6-6A6D-2949-B67F-D7E3F7E1AB94}">
      <dsp:nvSpPr>
        <dsp:cNvPr id="0" name=""/>
        <dsp:cNvSpPr/>
      </dsp:nvSpPr>
      <dsp:spPr>
        <a:xfrm rot="5400000">
          <a:off x="4884341" y="1303000"/>
          <a:ext cx="583860" cy="5647844"/>
        </a:xfrm>
        <a:prstGeom prst="round2Same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i="0" kern="1200" dirty="0"/>
            <a:t>Two situationally specific vignettes assessing providers’ perceptions of women’s PCMC expectations and behaviors based on SES.</a:t>
          </a:r>
          <a:endParaRPr lang="en-US" sz="1600" kern="1200" dirty="0"/>
        </a:p>
      </dsp:txBody>
      <dsp:txXfrm rot="-5400000">
        <a:off x="2352349" y="3863494"/>
        <a:ext cx="5619342" cy="526856"/>
      </dsp:txXfrm>
    </dsp:sp>
    <dsp:sp modelId="{300B7A93-0F67-D641-8175-C21F53DDC876}">
      <dsp:nvSpPr>
        <dsp:cNvPr id="0" name=""/>
        <dsp:cNvSpPr/>
      </dsp:nvSpPr>
      <dsp:spPr>
        <a:xfrm>
          <a:off x="806" y="3768098"/>
          <a:ext cx="2351543" cy="717647"/>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i="0" kern="1200"/>
            <a:t>Explicit bias</a:t>
          </a:r>
          <a:endParaRPr lang="en-US" sz="2000" kern="1200"/>
        </a:p>
      </dsp:txBody>
      <dsp:txXfrm>
        <a:off x="35839" y="3803131"/>
        <a:ext cx="2281477" cy="647581"/>
      </dsp:txXfrm>
    </dsp:sp>
    <dsp:sp modelId="{FCAFDB28-160A-1D4E-8566-A9CAB907922E}">
      <dsp:nvSpPr>
        <dsp:cNvPr id="0" name=""/>
        <dsp:cNvSpPr/>
      </dsp:nvSpPr>
      <dsp:spPr>
        <a:xfrm rot="5400000">
          <a:off x="4884341" y="2056530"/>
          <a:ext cx="583860" cy="5647844"/>
        </a:xfrm>
        <a:prstGeom prst="round2SameRect">
          <a:avLst/>
        </a:prstGeom>
        <a:solidFill>
          <a:schemeClr val="accent3">
            <a:tint val="40000"/>
            <a:alpha val="90000"/>
            <a:hueOff val="0"/>
            <a:satOff val="0"/>
            <a:lumOff val="0"/>
            <a:alphaOff val="0"/>
          </a:schemeClr>
        </a:solidFill>
        <a:ln w="1079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i="0" kern="1200" dirty="0"/>
            <a:t>Implicit bias awareness and mitigation scale</a:t>
          </a:r>
          <a:endParaRPr lang="en-US" sz="1800" kern="1200" dirty="0"/>
        </a:p>
      </dsp:txBody>
      <dsp:txXfrm rot="-5400000">
        <a:off x="2352349" y="4617024"/>
        <a:ext cx="5619342" cy="526856"/>
      </dsp:txXfrm>
    </dsp:sp>
    <dsp:sp modelId="{DBAB7E65-9A28-CF4E-8D16-F94D6D25B25D}">
      <dsp:nvSpPr>
        <dsp:cNvPr id="0" name=""/>
        <dsp:cNvSpPr/>
      </dsp:nvSpPr>
      <dsp:spPr>
        <a:xfrm>
          <a:off x="806" y="4521628"/>
          <a:ext cx="2351543" cy="717647"/>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i="0" kern="1200" dirty="0"/>
            <a:t>Implicit bias</a:t>
          </a:r>
          <a:endParaRPr lang="en-US" sz="2000" kern="1200" dirty="0"/>
        </a:p>
      </dsp:txBody>
      <dsp:txXfrm>
        <a:off x="35839" y="4556661"/>
        <a:ext cx="2281477" cy="6475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FB430-F8DC-FF4E-9ADB-83C8668E096C}">
      <dsp:nvSpPr>
        <dsp:cNvPr id="0" name=""/>
        <dsp:cNvSpPr/>
      </dsp:nvSpPr>
      <dsp:spPr>
        <a:xfrm rot="5400000">
          <a:off x="4663352" y="-2397983"/>
          <a:ext cx="832962" cy="5841499"/>
        </a:xfrm>
        <a:prstGeom prst="round2Same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Postnatal care timing, breast feeding  </a:t>
          </a:r>
        </a:p>
      </dsp:txBody>
      <dsp:txXfrm rot="-5400000">
        <a:off x="2159084" y="146947"/>
        <a:ext cx="5800837" cy="751638"/>
      </dsp:txXfrm>
    </dsp:sp>
    <dsp:sp modelId="{D444AE12-7594-974B-B266-4388139EC5DF}">
      <dsp:nvSpPr>
        <dsp:cNvPr id="0" name=""/>
        <dsp:cNvSpPr/>
      </dsp:nvSpPr>
      <dsp:spPr>
        <a:xfrm>
          <a:off x="416" y="2164"/>
          <a:ext cx="2158667" cy="1041203"/>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Postpartum health seeking behavior</a:t>
          </a:r>
        </a:p>
      </dsp:txBody>
      <dsp:txXfrm>
        <a:off x="51243" y="52991"/>
        <a:ext cx="2057013" cy="939549"/>
      </dsp:txXfrm>
    </dsp:sp>
    <dsp:sp modelId="{A706A204-5FE7-9E4C-A441-115993C53F8A}">
      <dsp:nvSpPr>
        <dsp:cNvPr id="0" name=""/>
        <dsp:cNvSpPr/>
      </dsp:nvSpPr>
      <dsp:spPr>
        <a:xfrm rot="5400000">
          <a:off x="4662885" y="-1304252"/>
          <a:ext cx="832962" cy="5840564"/>
        </a:xfrm>
        <a:prstGeom prst="round2SameRect">
          <a:avLst/>
        </a:prstGeom>
        <a:solidFill>
          <a:schemeClr val="accent3">
            <a:tint val="40000"/>
            <a:alpha val="90000"/>
            <a:hueOff val="0"/>
            <a:satOff val="0"/>
            <a:lumOff val="0"/>
            <a:alphaOff val="0"/>
          </a:schemeClr>
        </a:solidFill>
        <a:ln w="1079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 </a:t>
          </a:r>
          <a:r>
            <a:rPr lang="en-US" sz="2400" kern="1200" dirty="0"/>
            <a:t>Postnatal depression</a:t>
          </a:r>
        </a:p>
      </dsp:txBody>
      <dsp:txXfrm rot="-5400000">
        <a:off x="2159084" y="1240211"/>
        <a:ext cx="5799902" cy="751638"/>
      </dsp:txXfrm>
    </dsp:sp>
    <dsp:sp modelId="{BB49008C-1103-AB40-BFEB-D7AFF9B52280}">
      <dsp:nvSpPr>
        <dsp:cNvPr id="0" name=""/>
        <dsp:cNvSpPr/>
      </dsp:nvSpPr>
      <dsp:spPr>
        <a:xfrm>
          <a:off x="416" y="1095428"/>
          <a:ext cx="2158667" cy="1041203"/>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Postpartum mental  health</a:t>
          </a:r>
        </a:p>
      </dsp:txBody>
      <dsp:txXfrm>
        <a:off x="51243" y="1146255"/>
        <a:ext cx="2057013" cy="939549"/>
      </dsp:txXfrm>
    </dsp:sp>
    <dsp:sp modelId="{D515C4C2-CF63-4248-A29D-0421CE59D50E}">
      <dsp:nvSpPr>
        <dsp:cNvPr id="0" name=""/>
        <dsp:cNvSpPr/>
      </dsp:nvSpPr>
      <dsp:spPr>
        <a:xfrm rot="5400000">
          <a:off x="4668187" y="-204916"/>
          <a:ext cx="832962" cy="5828420"/>
        </a:xfrm>
        <a:prstGeom prst="round2SameRect">
          <a:avLst/>
        </a:prstGeom>
        <a:solidFill>
          <a:schemeClr val="accent4">
            <a:tint val="40000"/>
            <a:alpha val="90000"/>
            <a:hueOff val="0"/>
            <a:satOff val="0"/>
            <a:lumOff val="0"/>
            <a:alphaOff val="0"/>
          </a:schemeClr>
        </a:solidFill>
        <a:ln w="1079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Vaccinations, illness</a:t>
          </a:r>
        </a:p>
      </dsp:txBody>
      <dsp:txXfrm rot="-5400000">
        <a:off x="2170458" y="2333475"/>
        <a:ext cx="5787758" cy="751638"/>
      </dsp:txXfrm>
    </dsp:sp>
    <dsp:sp modelId="{EFAE840A-23E2-9E45-9487-5422433DB96A}">
      <dsp:nvSpPr>
        <dsp:cNvPr id="0" name=""/>
        <dsp:cNvSpPr/>
      </dsp:nvSpPr>
      <dsp:spPr>
        <a:xfrm>
          <a:off x="416" y="2188692"/>
          <a:ext cx="2170042" cy="1041203"/>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Newborn health</a:t>
          </a:r>
        </a:p>
      </dsp:txBody>
      <dsp:txXfrm>
        <a:off x="51243" y="2239519"/>
        <a:ext cx="2068388" cy="939549"/>
      </dsp:txXfrm>
    </dsp:sp>
    <dsp:sp modelId="{ECAC37FC-AC27-F34D-8DEB-E67A0972C8FA}">
      <dsp:nvSpPr>
        <dsp:cNvPr id="0" name=""/>
        <dsp:cNvSpPr/>
      </dsp:nvSpPr>
      <dsp:spPr>
        <a:xfrm rot="5400000">
          <a:off x="4663200" y="881784"/>
          <a:ext cx="832962" cy="5841546"/>
        </a:xfrm>
        <a:prstGeom prst="round2SameRect">
          <a:avLst/>
        </a:prstGeom>
        <a:solidFill>
          <a:schemeClr val="accent5">
            <a:tint val="40000"/>
            <a:alpha val="90000"/>
            <a:hueOff val="0"/>
            <a:satOff val="0"/>
            <a:lumOff val="0"/>
            <a:alphaOff val="0"/>
          </a:scheme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facility service utilization and morbidity and mortality data</a:t>
          </a:r>
        </a:p>
      </dsp:txBody>
      <dsp:txXfrm rot="-5400000">
        <a:off x="2158908" y="3426738"/>
        <a:ext cx="5800884" cy="751638"/>
      </dsp:txXfrm>
    </dsp:sp>
    <dsp:sp modelId="{8D8F1DA0-CF12-A049-A64F-37ED1CE6EEF5}">
      <dsp:nvSpPr>
        <dsp:cNvPr id="0" name=""/>
        <dsp:cNvSpPr/>
      </dsp:nvSpPr>
      <dsp:spPr>
        <a:xfrm>
          <a:off x="416" y="3281955"/>
          <a:ext cx="2158492" cy="1041203"/>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Facility outcomes</a:t>
          </a:r>
        </a:p>
      </dsp:txBody>
      <dsp:txXfrm>
        <a:off x="51243" y="3332782"/>
        <a:ext cx="2056838" cy="9395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4F8AB-4E97-4FDA-BA6B-6FE2D60CF117}">
      <dsp:nvSpPr>
        <dsp:cNvPr id="0" name=""/>
        <dsp:cNvSpPr/>
      </dsp:nvSpPr>
      <dsp:spPr>
        <a:xfrm>
          <a:off x="3024504" y="0"/>
          <a:ext cx="4536757" cy="1706562"/>
        </a:xfrm>
        <a:prstGeom prst="rightArrow">
          <a:avLst>
            <a:gd name="adj1" fmla="val 75000"/>
            <a:gd name="adj2" fmla="val 50000"/>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n-GB" sz="2600" kern="1200" dirty="0"/>
            <a:t>Physiology of acute stress</a:t>
          </a:r>
          <a:endParaRPr lang="en-KE" sz="2600" kern="1200" dirty="0"/>
        </a:p>
        <a:p>
          <a:pPr marL="228600" lvl="1" indent="-228600" algn="l" defTabSz="1155700">
            <a:lnSpc>
              <a:spcPct val="90000"/>
            </a:lnSpc>
            <a:spcBef>
              <a:spcPct val="0"/>
            </a:spcBef>
            <a:spcAft>
              <a:spcPct val="15000"/>
            </a:spcAft>
            <a:buChar char="•"/>
          </a:pPr>
          <a:r>
            <a:rPr lang="en-GB" sz="2600" kern="1200" dirty="0"/>
            <a:t>Chronic stress and burnout  symptoms</a:t>
          </a:r>
          <a:endParaRPr lang="en-KE" sz="2600" kern="1200" dirty="0"/>
        </a:p>
      </dsp:txBody>
      <dsp:txXfrm>
        <a:off x="3024504" y="213320"/>
        <a:ext cx="3896796" cy="1279922"/>
      </dsp:txXfrm>
    </dsp:sp>
    <dsp:sp modelId="{F1ECBAFE-FA97-45C1-8553-036E2BCC5CF7}">
      <dsp:nvSpPr>
        <dsp:cNvPr id="0" name=""/>
        <dsp:cNvSpPr/>
      </dsp:nvSpPr>
      <dsp:spPr>
        <a:xfrm>
          <a:off x="0" y="0"/>
          <a:ext cx="3024504" cy="1706562"/>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GB" sz="3100" kern="1200" dirty="0"/>
            <a:t>Understanding stress and burnout</a:t>
          </a:r>
          <a:endParaRPr lang="en-KE" sz="3100" kern="1200" dirty="0"/>
        </a:p>
      </dsp:txBody>
      <dsp:txXfrm>
        <a:off x="83307" y="83307"/>
        <a:ext cx="2857890" cy="1539948"/>
      </dsp:txXfrm>
    </dsp:sp>
    <dsp:sp modelId="{874BCE54-7F83-400A-809B-109EB0C39E7A}">
      <dsp:nvSpPr>
        <dsp:cNvPr id="0" name=""/>
        <dsp:cNvSpPr/>
      </dsp:nvSpPr>
      <dsp:spPr>
        <a:xfrm>
          <a:off x="3024504" y="1877218"/>
          <a:ext cx="4536757" cy="1706562"/>
        </a:xfrm>
        <a:prstGeom prst="rightArrow">
          <a:avLst>
            <a:gd name="adj1" fmla="val 75000"/>
            <a:gd name="adj2" fmla="val 50000"/>
          </a:avLst>
        </a:prstGeom>
        <a:solidFill>
          <a:schemeClr val="accent3">
            <a:tint val="40000"/>
            <a:alpha val="90000"/>
            <a:hueOff val="0"/>
            <a:satOff val="0"/>
            <a:lumOff val="0"/>
            <a:alphaOff val="0"/>
          </a:schemeClr>
        </a:solidFill>
        <a:ln w="1079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GB" sz="1800" kern="1200" dirty="0"/>
            <a:t>Mindfulness</a:t>
          </a:r>
          <a:endParaRPr lang="en-KE" sz="1800" kern="1200" dirty="0"/>
        </a:p>
        <a:p>
          <a:pPr marL="171450" lvl="1" indent="-171450" algn="l" defTabSz="800100">
            <a:lnSpc>
              <a:spcPct val="90000"/>
            </a:lnSpc>
            <a:spcBef>
              <a:spcPct val="0"/>
            </a:spcBef>
            <a:spcAft>
              <a:spcPct val="15000"/>
            </a:spcAft>
            <a:buChar char="•"/>
          </a:pPr>
          <a:r>
            <a:rPr lang="en-GB" sz="1800" kern="1200" dirty="0"/>
            <a:t>Diet, </a:t>
          </a:r>
          <a:r>
            <a:rPr lang="en-GB" sz="1800" kern="1200" dirty="0" err="1"/>
            <a:t>sleep,physical</a:t>
          </a:r>
          <a:r>
            <a:rPr lang="en-GB" sz="1800" kern="1200" dirty="0"/>
            <a:t> activity</a:t>
          </a:r>
          <a:endParaRPr lang="en-KE" sz="1800" kern="1200" dirty="0"/>
        </a:p>
        <a:p>
          <a:pPr marL="171450" lvl="1" indent="-171450" algn="l" defTabSz="800100">
            <a:lnSpc>
              <a:spcPct val="90000"/>
            </a:lnSpc>
            <a:spcBef>
              <a:spcPct val="0"/>
            </a:spcBef>
            <a:spcAft>
              <a:spcPct val="15000"/>
            </a:spcAft>
            <a:buChar char="•"/>
          </a:pPr>
          <a:r>
            <a:rPr lang="en-GB" sz="1800" kern="1200" dirty="0"/>
            <a:t>Social support</a:t>
          </a:r>
          <a:endParaRPr lang="en-KE" sz="1800" kern="1200" dirty="0"/>
        </a:p>
        <a:p>
          <a:pPr marL="171450" lvl="1" indent="-171450" algn="l" defTabSz="800100">
            <a:lnSpc>
              <a:spcPct val="90000"/>
            </a:lnSpc>
            <a:spcBef>
              <a:spcPct val="0"/>
            </a:spcBef>
            <a:spcAft>
              <a:spcPct val="15000"/>
            </a:spcAft>
            <a:buChar char="•"/>
          </a:pPr>
          <a:r>
            <a:rPr lang="en-GB" sz="1800" kern="1200" dirty="0"/>
            <a:t>Cognitive restructuring</a:t>
          </a:r>
          <a:endParaRPr lang="en-KE" sz="1800" kern="1200" dirty="0"/>
        </a:p>
        <a:p>
          <a:pPr marL="171450" lvl="1" indent="-171450" algn="l" defTabSz="800100">
            <a:lnSpc>
              <a:spcPct val="90000"/>
            </a:lnSpc>
            <a:spcBef>
              <a:spcPct val="0"/>
            </a:spcBef>
            <a:spcAft>
              <a:spcPct val="15000"/>
            </a:spcAft>
            <a:buChar char="•"/>
          </a:pPr>
          <a:r>
            <a:rPr lang="en-GB" sz="1800" kern="1200" dirty="0"/>
            <a:t>Seeking professional help</a:t>
          </a:r>
          <a:endParaRPr lang="en-KE" sz="1800" kern="1200" dirty="0"/>
        </a:p>
        <a:p>
          <a:pPr marL="57150" lvl="1" indent="-57150" algn="l" defTabSz="444500">
            <a:lnSpc>
              <a:spcPct val="90000"/>
            </a:lnSpc>
            <a:spcBef>
              <a:spcPct val="0"/>
            </a:spcBef>
            <a:spcAft>
              <a:spcPct val="15000"/>
            </a:spcAft>
            <a:buChar char="•"/>
          </a:pPr>
          <a:endParaRPr lang="en-KE" sz="1000" kern="1200"/>
        </a:p>
        <a:p>
          <a:pPr marL="57150" lvl="1" indent="-57150" algn="l" defTabSz="444500">
            <a:lnSpc>
              <a:spcPct val="90000"/>
            </a:lnSpc>
            <a:spcBef>
              <a:spcPct val="0"/>
            </a:spcBef>
            <a:spcAft>
              <a:spcPct val="15000"/>
            </a:spcAft>
            <a:buChar char="•"/>
          </a:pPr>
          <a:endParaRPr lang="en-KE" sz="1000" kern="1200"/>
        </a:p>
      </dsp:txBody>
      <dsp:txXfrm>
        <a:off x="3024504" y="2090538"/>
        <a:ext cx="3896796" cy="1279922"/>
      </dsp:txXfrm>
    </dsp:sp>
    <dsp:sp modelId="{01B38AF8-1478-40EF-86FF-00607F73D1F2}">
      <dsp:nvSpPr>
        <dsp:cNvPr id="0" name=""/>
        <dsp:cNvSpPr/>
      </dsp:nvSpPr>
      <dsp:spPr>
        <a:xfrm>
          <a:off x="0" y="1877218"/>
          <a:ext cx="3024504" cy="1706562"/>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GB" sz="3100" kern="1200" dirty="0"/>
            <a:t>Stress management techniques</a:t>
          </a:r>
          <a:endParaRPr lang="en-KE" sz="3100" kern="1200" dirty="0"/>
        </a:p>
      </dsp:txBody>
      <dsp:txXfrm>
        <a:off x="83307" y="1960525"/>
        <a:ext cx="2857890" cy="1539948"/>
      </dsp:txXfrm>
    </dsp:sp>
    <dsp:sp modelId="{33337409-4CF0-474E-9A5A-EDE2C86D08F0}">
      <dsp:nvSpPr>
        <dsp:cNvPr id="0" name=""/>
        <dsp:cNvSpPr/>
      </dsp:nvSpPr>
      <dsp:spPr>
        <a:xfrm>
          <a:off x="3024504" y="3754437"/>
          <a:ext cx="4536757" cy="1706562"/>
        </a:xfrm>
        <a:prstGeom prst="rightArrow">
          <a:avLst>
            <a:gd name="adj1" fmla="val 75000"/>
            <a:gd name="adj2" fmla="val 50000"/>
          </a:avLst>
        </a:prstGeom>
        <a:solidFill>
          <a:schemeClr val="accent4">
            <a:tint val="40000"/>
            <a:alpha val="90000"/>
            <a:hueOff val="0"/>
            <a:satOff val="0"/>
            <a:lumOff val="0"/>
            <a:alphaOff val="0"/>
          </a:schemeClr>
        </a:solidFill>
        <a:ln w="1079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GB" sz="2400" kern="1200" dirty="0"/>
            <a:t>Complex cases  integrated  with stress management</a:t>
          </a:r>
          <a:endParaRPr lang="en-KE" sz="2400" kern="1200" dirty="0"/>
        </a:p>
      </dsp:txBody>
      <dsp:txXfrm>
        <a:off x="3024504" y="3967757"/>
        <a:ext cx="3896796" cy="1279922"/>
      </dsp:txXfrm>
    </dsp:sp>
    <dsp:sp modelId="{1F25F207-7EA6-461A-B1D7-87D5CF1D600B}">
      <dsp:nvSpPr>
        <dsp:cNvPr id="0" name=""/>
        <dsp:cNvSpPr/>
      </dsp:nvSpPr>
      <dsp:spPr>
        <a:xfrm>
          <a:off x="0" y="3754437"/>
          <a:ext cx="3024504" cy="1706562"/>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GB" sz="3100" kern="1200" dirty="0"/>
            <a:t>Simulation</a:t>
          </a:r>
          <a:endParaRPr lang="en-KE" sz="3100" kern="1200" dirty="0"/>
        </a:p>
      </dsp:txBody>
      <dsp:txXfrm>
        <a:off x="83307" y="3837744"/>
        <a:ext cx="2857890" cy="153994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8D440B-86CF-49B7-8718-464CEEBF87C4}"/>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dirty="0"/>
          </a:p>
        </p:txBody>
      </p:sp>
      <p:sp>
        <p:nvSpPr>
          <p:cNvPr id="3" name="Date Placeholder 2">
            <a:extLst>
              <a:ext uri="{FF2B5EF4-FFF2-40B4-BE49-F238E27FC236}">
                <a16:creationId xmlns:a16="http://schemas.microsoft.com/office/drawing/2014/main" id="{185F5508-BFE4-4B6D-B6ED-DB537E946D7B}"/>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3932F773-1B6F-4A05-875D-C35731221E45}" type="datetimeFigureOut">
              <a:rPr lang="en-US"/>
              <a:pPr>
                <a:defRPr/>
              </a:pPr>
              <a:t>9/30/2025</a:t>
            </a:fld>
            <a:endParaRPr lang="en-US" dirty="0"/>
          </a:p>
        </p:txBody>
      </p:sp>
      <p:sp>
        <p:nvSpPr>
          <p:cNvPr id="4" name="Footer Placeholder 3">
            <a:extLst>
              <a:ext uri="{FF2B5EF4-FFF2-40B4-BE49-F238E27FC236}">
                <a16:creationId xmlns:a16="http://schemas.microsoft.com/office/drawing/2014/main" id="{94A7976A-D461-4A1B-BF36-68E0AB4CBC32}"/>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dirty="0"/>
          </a:p>
        </p:txBody>
      </p:sp>
      <p:sp>
        <p:nvSpPr>
          <p:cNvPr id="5" name="Slide Number Placeholder 4">
            <a:extLst>
              <a:ext uri="{FF2B5EF4-FFF2-40B4-BE49-F238E27FC236}">
                <a16:creationId xmlns:a16="http://schemas.microsoft.com/office/drawing/2014/main" id="{95C9AADA-5E9A-4F28-91DD-CF5DBACC8D3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EC8AFB9-FE7F-4030-A26B-E60BD42B4067}"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6C8715-749D-43D0-BB00-EAFB3FD6F693}"/>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pPr>
              <a:defRPr/>
            </a:pPr>
            <a:endParaRPr lang="en-US" dirty="0"/>
          </a:p>
        </p:txBody>
      </p:sp>
      <p:sp>
        <p:nvSpPr>
          <p:cNvPr id="3" name="Date Placeholder 2">
            <a:extLst>
              <a:ext uri="{FF2B5EF4-FFF2-40B4-BE49-F238E27FC236}">
                <a16:creationId xmlns:a16="http://schemas.microsoft.com/office/drawing/2014/main" id="{E0C65DE9-FA79-4912-8844-16EEA8E71A60}"/>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E5C5029F-2FB3-49DB-B2CB-FD80DBE3BD9E}" type="datetimeFigureOut">
              <a:rPr lang="en-US"/>
              <a:pPr>
                <a:defRPr/>
              </a:pPr>
              <a:t>9/30/2025</a:t>
            </a:fld>
            <a:endParaRPr lang="en-US" dirty="0"/>
          </a:p>
        </p:txBody>
      </p:sp>
      <p:sp>
        <p:nvSpPr>
          <p:cNvPr id="4" name="Slide Image Placeholder 3">
            <a:extLst>
              <a:ext uri="{FF2B5EF4-FFF2-40B4-BE49-F238E27FC236}">
                <a16:creationId xmlns:a16="http://schemas.microsoft.com/office/drawing/2014/main" id="{93019CB3-58AA-4288-B1AE-229068CE6A89}"/>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E8FDB4E5-EB08-4139-A614-F9CDF2581A8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990AB22-52E6-434F-AA80-955B94EEEAC9}"/>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pPr>
              <a:defRPr/>
            </a:pPr>
            <a:endParaRPr lang="en-US" dirty="0"/>
          </a:p>
        </p:txBody>
      </p:sp>
      <p:sp>
        <p:nvSpPr>
          <p:cNvPr id="7" name="Slide Number Placeholder 6">
            <a:extLst>
              <a:ext uri="{FF2B5EF4-FFF2-40B4-BE49-F238E27FC236}">
                <a16:creationId xmlns:a16="http://schemas.microsoft.com/office/drawing/2014/main" id="{E4AD5A28-D52D-43E9-9BA9-2488EBCDEA7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5C832D8-2FA0-4987-9A52-628DAD1D3E59}"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A4ED77DB-BAE0-4D3D-B5F3-0981E0478E91}"/>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533BA39D-81C5-4229-9CFE-D7721753AE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https://</a:t>
            </a:r>
            <a:r>
              <a:rPr lang="en-US" altLang="en-US" dirty="0" err="1"/>
              <a:t>globalhealthsciences.ucsf.edu</a:t>
            </a:r>
            <a:r>
              <a:rPr lang="en-US" altLang="en-US" dirty="0"/>
              <a:t>/event/</a:t>
            </a:r>
            <a:r>
              <a:rPr lang="en-US" altLang="en-US" dirty="0" err="1"/>
              <a:t>ighs</a:t>
            </a:r>
            <a:r>
              <a:rPr lang="en-US" altLang="en-US" dirty="0"/>
              <a:t>-grand-rounds-patience-</a:t>
            </a:r>
            <a:r>
              <a:rPr lang="en-US" altLang="en-US" dirty="0" err="1"/>
              <a:t>afulani</a:t>
            </a:r>
            <a:r>
              <a:rPr lang="en-US" altLang="en-US" dirty="0"/>
              <a:t>-</a:t>
            </a:r>
            <a:r>
              <a:rPr lang="en-US" altLang="en-US" dirty="0" err="1"/>
              <a:t>mbchb</a:t>
            </a:r>
            <a:r>
              <a:rPr lang="en-US" altLang="en-US" dirty="0"/>
              <a:t>-mph-</a:t>
            </a:r>
            <a:r>
              <a:rPr lang="en-US" altLang="en-US" dirty="0" err="1"/>
              <a:t>phd</a:t>
            </a:r>
            <a:endParaRPr lang="en-US" altLang="en-US" dirty="0"/>
          </a:p>
          <a:p>
            <a:pPr eaLnBrk="1" hangingPunct="1">
              <a:spcBef>
                <a:spcPct val="0"/>
              </a:spcBef>
            </a:pPr>
            <a:endParaRPr lang="en-US" altLang="en-US" dirty="0"/>
          </a:p>
          <a:p>
            <a:pPr eaLnBrk="1" hangingPunct="1">
              <a:spcBef>
                <a:spcPct val="0"/>
              </a:spcBef>
            </a:pPr>
            <a:r>
              <a:rPr lang="en-US" altLang="en-US" dirty="0"/>
              <a:t>https://</a:t>
            </a:r>
            <a:r>
              <a:rPr lang="en-US" altLang="en-US" dirty="0" err="1"/>
              <a:t>obgyn.onlinelibrary.wiley.com</a:t>
            </a:r>
            <a:r>
              <a:rPr lang="en-US" altLang="en-US" dirty="0"/>
              <a:t>/toc/18793479/2023/163/S1</a:t>
            </a:r>
          </a:p>
        </p:txBody>
      </p:sp>
      <p:sp>
        <p:nvSpPr>
          <p:cNvPr id="17411" name="Slide Number Placeholder 3">
            <a:extLst>
              <a:ext uri="{FF2B5EF4-FFF2-40B4-BE49-F238E27FC236}">
                <a16:creationId xmlns:a16="http://schemas.microsoft.com/office/drawing/2014/main" id="{8E95F71E-BA23-4E11-80B8-3BFB86AE80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C0E98B8-7321-4C8A-AB15-B2A282969E15}" type="slidenum">
              <a:rPr lang="en-US" altLang="en-US">
                <a:latin typeface="Calibri" panose="020F0502020204030204" pitchFamily="34" charset="0"/>
              </a:rPr>
              <a:pPr/>
              <a:t>1</a:t>
            </a:fld>
            <a:endParaRPr lang="en-US" altLang="en-US" dirty="0">
              <a:latin typeface="Calibri" panose="020F0502020204030204" pitchFamily="34" charset="0"/>
            </a:endParaRPr>
          </a:p>
        </p:txBody>
      </p:sp>
    </p:spTree>
    <p:extLst>
      <p:ext uri="{BB962C8B-B14F-4D97-AF65-F5344CB8AC3E}">
        <p14:creationId xmlns:p14="http://schemas.microsoft.com/office/powerpoint/2010/main" val="2834930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pPr>
              <a:defRPr/>
            </a:pPr>
            <a:fld id="{25C832D8-2FA0-4987-9A52-628DAD1D3E59}" type="slidenum">
              <a:rPr lang="en-US" altLang="en-US" smtClean="0"/>
              <a:pPr>
                <a:defRPr/>
              </a:pPr>
              <a:t>14</a:t>
            </a:fld>
            <a:endParaRPr lang="en-US" altLang="en-US" dirty="0"/>
          </a:p>
        </p:txBody>
      </p:sp>
    </p:spTree>
    <p:extLst>
      <p:ext uri="{BB962C8B-B14F-4D97-AF65-F5344CB8AC3E}">
        <p14:creationId xmlns:p14="http://schemas.microsoft.com/office/powerpoint/2010/main" val="805517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F9E62EC1-B444-4237-8AAF-524D91D09DB0}"/>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D6273412-41F0-483E-A9CA-18F388D05B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1" dirty="0"/>
              <a:t>Caring for Providers to Improve Patient Experience (CPIPE)</a:t>
            </a:r>
            <a:r>
              <a:rPr lang="en-US" sz="1200" b="1" dirty="0"/>
              <a:t> </a:t>
            </a:r>
            <a:r>
              <a:rPr lang="en-US" sz="1200" dirty="0"/>
              <a:t>study is five-year research project being implemented by a team of researchers from KEMRI and UCSF and Ghana.</a:t>
            </a:r>
          </a:p>
          <a:p>
            <a:endParaRPr lang="en-US" altLang="en-US" dirty="0"/>
          </a:p>
          <a:p>
            <a:endParaRPr lang="en-US" altLang="en-US" dirty="0"/>
          </a:p>
          <a:p>
            <a:pPr marL="0" indent="0">
              <a:spcBef>
                <a:spcPts val="0"/>
              </a:spcBef>
              <a:spcAft>
                <a:spcPts val="600"/>
              </a:spcAft>
              <a:buClr>
                <a:schemeClr val="bg1"/>
              </a:buClr>
              <a:buNone/>
            </a:pPr>
            <a:r>
              <a:rPr lang="en-US" sz="1200" i="1" dirty="0">
                <a:solidFill>
                  <a:srgbClr val="FFFFFF"/>
                </a:solidFill>
                <a:ea typeface="Calibri" panose="020F0502020204030204" pitchFamily="34" charset="0"/>
                <a:cs typeface="Times New Roman"/>
              </a:rPr>
              <a:t>Migori County</a:t>
            </a:r>
          </a:p>
          <a:p>
            <a:pPr>
              <a:spcBef>
                <a:spcPts val="0"/>
              </a:spcBef>
              <a:spcAft>
                <a:spcPts val="600"/>
              </a:spcAft>
              <a:buClr>
                <a:schemeClr val="bg1"/>
              </a:buClr>
            </a:pPr>
            <a:r>
              <a:rPr lang="en-US" sz="1200" i="1" dirty="0">
                <a:solidFill>
                  <a:srgbClr val="FFFFFF"/>
                </a:solidFill>
                <a:ea typeface="Calibri" panose="020F0502020204030204" pitchFamily="34" charset="0"/>
                <a:cs typeface="Times New Roman"/>
              </a:rPr>
              <a:t>Dr </a:t>
            </a:r>
            <a:r>
              <a:rPr lang="en-US" sz="1200" i="1" dirty="0" err="1">
                <a:solidFill>
                  <a:srgbClr val="FFFFFF"/>
                </a:solidFill>
                <a:ea typeface="Calibri" panose="020F0502020204030204" pitchFamily="34" charset="0"/>
                <a:cs typeface="Times New Roman"/>
              </a:rPr>
              <a:t>Iscar</a:t>
            </a:r>
            <a:r>
              <a:rPr lang="en-US" sz="1200" i="1" dirty="0">
                <a:solidFill>
                  <a:srgbClr val="FFFFFF"/>
                </a:solidFill>
                <a:ea typeface="Calibri" panose="020F0502020204030204" pitchFamily="34" charset="0"/>
                <a:cs typeface="Times New Roman"/>
              </a:rPr>
              <a:t> </a:t>
            </a:r>
            <a:r>
              <a:rPr lang="en-US" sz="1200" i="1" dirty="0" err="1">
                <a:solidFill>
                  <a:srgbClr val="FFFFFF"/>
                </a:solidFill>
                <a:ea typeface="Calibri" panose="020F0502020204030204" pitchFamily="34" charset="0"/>
                <a:cs typeface="Times New Roman"/>
              </a:rPr>
              <a:t>Oluoch</a:t>
            </a:r>
            <a:r>
              <a:rPr lang="en-US" sz="1200" i="1" dirty="0">
                <a:solidFill>
                  <a:srgbClr val="FFFFFF"/>
                </a:solidFill>
                <a:ea typeface="Calibri" panose="020F0502020204030204" pitchFamily="34" charset="0"/>
                <a:cs typeface="Times New Roman"/>
              </a:rPr>
              <a:t>, PhD,  CAB chair</a:t>
            </a:r>
          </a:p>
          <a:p>
            <a:pPr>
              <a:spcBef>
                <a:spcPts val="0"/>
              </a:spcBef>
              <a:spcAft>
                <a:spcPts val="600"/>
              </a:spcAft>
              <a:buClr>
                <a:schemeClr val="bg1"/>
              </a:buClr>
            </a:pPr>
            <a:r>
              <a:rPr lang="en-US" sz="1200" i="1" dirty="0">
                <a:solidFill>
                  <a:srgbClr val="FFFFFF"/>
                </a:solidFill>
                <a:ea typeface="Calibri" panose="020F0502020204030204" pitchFamily="34" charset="0"/>
                <a:cs typeface="Times New Roman"/>
              </a:rPr>
              <a:t>James </a:t>
            </a:r>
            <a:r>
              <a:rPr lang="en-US" sz="1200" i="1" dirty="0" err="1">
                <a:solidFill>
                  <a:srgbClr val="FFFFFF"/>
                </a:solidFill>
                <a:ea typeface="Calibri" panose="020F0502020204030204" pitchFamily="34" charset="0"/>
                <a:cs typeface="Times New Roman"/>
              </a:rPr>
              <a:t>Odour</a:t>
            </a:r>
            <a:r>
              <a:rPr lang="en-US" sz="1200" i="1" dirty="0">
                <a:solidFill>
                  <a:srgbClr val="FFFFFF"/>
                </a:solidFill>
                <a:ea typeface="Calibri" panose="020F0502020204030204" pitchFamily="34" charset="0"/>
                <a:cs typeface="Times New Roman"/>
              </a:rPr>
              <a:t>, MBChB, Deputy CAB chair</a:t>
            </a:r>
          </a:p>
          <a:p>
            <a:endParaRPr lang="en-US" altLang="en-US" dirty="0"/>
          </a:p>
        </p:txBody>
      </p:sp>
      <p:sp>
        <p:nvSpPr>
          <p:cNvPr id="19459" name="Slide Number Placeholder 3">
            <a:extLst>
              <a:ext uri="{FF2B5EF4-FFF2-40B4-BE49-F238E27FC236}">
                <a16:creationId xmlns:a16="http://schemas.microsoft.com/office/drawing/2014/main" id="{2E7E3ABA-1CDD-4EBB-806A-F7D59232D1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C5D6F31-9D57-403C-8DE2-3186F04B8D4F}" type="slidenum">
              <a:rPr lang="en-US" altLang="en-US">
                <a:latin typeface="Calibri" panose="020F0502020204030204" pitchFamily="34" charset="0"/>
              </a:rPr>
              <a:pPr/>
              <a:t>3</a:t>
            </a:fld>
            <a:endParaRPr lang="en-US" altLang="en-US" dirty="0">
              <a:latin typeface="Calibri" panose="020F0502020204030204" pitchFamily="34" charset="0"/>
            </a:endParaRPr>
          </a:p>
        </p:txBody>
      </p:sp>
    </p:spTree>
    <p:extLst>
      <p:ext uri="{BB962C8B-B14F-4D97-AF65-F5344CB8AC3E}">
        <p14:creationId xmlns:p14="http://schemas.microsoft.com/office/powerpoint/2010/main" val="1407923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lvl="0" indent="0" algn="just" defTabSz="914400" rtl="0" eaLnBrk="0" fontAlgn="base" latinLnBrk="0" hangingPunct="0">
              <a:lnSpc>
                <a:spcPct val="100000"/>
              </a:lnSpc>
              <a:spcBef>
                <a:spcPts val="0"/>
              </a:spcBef>
              <a:spcAft>
                <a:spcPts val="300"/>
              </a:spcAft>
              <a:buClrTx/>
              <a:buSzTx/>
              <a:buFontTx/>
              <a:buNone/>
              <a:tabLst/>
              <a:defRPr/>
            </a:pPr>
            <a:r>
              <a:rPr lang="en-US" sz="1800" dirty="0"/>
              <a:t>Assess impact of the CPIPE intervention on distal outcomes including maternal health seeking behavior and health; and if changes in PCMC account for these effects</a:t>
            </a:r>
          </a:p>
          <a:p>
            <a:pPr marL="0" marR="0" algn="just">
              <a:spcBef>
                <a:spcPts val="0"/>
              </a:spcBef>
              <a:spcAft>
                <a:spcPts val="300"/>
              </a:spcAft>
            </a:pPr>
            <a:endParaRPr lang="en-US" sz="1800" dirty="0">
              <a:effectLst/>
              <a:latin typeface="Arial" panose="020B0604020202020204" pitchFamily="34" charset="0"/>
              <a:ea typeface="Times New Roman" panose="02020603050405020304" pitchFamily="18" charset="0"/>
            </a:endParaRPr>
          </a:p>
          <a:p>
            <a:pPr marL="0" marR="0" algn="just">
              <a:spcBef>
                <a:spcPts val="0"/>
              </a:spcBef>
              <a:spcAft>
                <a:spcPts val="300"/>
              </a:spcAft>
            </a:pPr>
            <a:endParaRPr lang="en-US" sz="1800" dirty="0">
              <a:effectLst/>
              <a:latin typeface="Arial" panose="020B0604020202020204" pitchFamily="34" charset="0"/>
              <a:ea typeface="Times New Roman" panose="02020603050405020304" pitchFamily="18" charset="0"/>
            </a:endParaRPr>
          </a:p>
          <a:p>
            <a:pPr marL="0" marR="0" algn="just">
              <a:spcBef>
                <a:spcPts val="0"/>
              </a:spcBef>
              <a:spcAft>
                <a:spcPts val="300"/>
              </a:spcAft>
            </a:pPr>
            <a:r>
              <a:rPr lang="en-US" sz="1800" dirty="0">
                <a:effectLst/>
                <a:latin typeface="Arial" panose="020B0604020202020204" pitchFamily="34" charset="0"/>
                <a:ea typeface="Times New Roman" panose="02020603050405020304" pitchFamily="18" charset="0"/>
              </a:rPr>
              <a:t>Poor person-centered maternal care (PCMC) contributes to high maternal mortality and morbidity, directly and indirectly, through lack of, delayed, inadequate, unnecessary, or harmful care. The proposed R01 will test the effectiveness of an intervention that targets provider stress and bias to improve PCMC. We will accomplish this through 3 aims. Aim 1: to assess the effectiveness of the CPIPE intervention on PCMC in Kenya and Ghana. We hypothesize that CPIPE will improve PCMC for all women, and especially for low SES women. Our primary outcome is PCMC measured with the PCMC scale through multiple cross-sectional surveys of mothers who gave birth in the preceding 12 weeks in study facilities at baseline (prior to intervention), midline (6 months post-baseline), and endline (12 months post-baseline) (N=2000 at each time point). A sub-aim 1 will assess the cost-effectiveness of CPIPE. Aim 2: to examine the mechanisms of impact of CPIPE on PCMC. We will assess the effect of CPIPE on intermediate outcomes such as provider knowledge, self-efficacy, stress, burnout, and bias levels; and conduct mediation analysis to assess if changes in these outcomes account for the effect of CPIPE on PCMC. Aim 3: to assess impact of the CPIPE intervention on distal outcomes including maternal health seeking behavior and maternal and neonatal health; and examine if changes in PCMC account for these effects.   </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25C832D8-2FA0-4987-9A52-628DAD1D3E59}" type="slidenum">
              <a:rPr lang="en-US" altLang="en-US" smtClean="0"/>
              <a:pPr>
                <a:defRPr/>
              </a:pPr>
              <a:t>4</a:t>
            </a:fld>
            <a:endParaRPr lang="en-US" altLang="en-US" dirty="0"/>
          </a:p>
        </p:txBody>
      </p:sp>
    </p:spTree>
    <p:extLst>
      <p:ext uri="{BB962C8B-B14F-4D97-AF65-F5344CB8AC3E}">
        <p14:creationId xmlns:p14="http://schemas.microsoft.com/office/powerpoint/2010/main" val="455453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MinionPro"/>
              </a:rPr>
              <a:t>The study will be conducted in Migori County, which is a rural </a:t>
            </a:r>
            <a:r>
              <a:rPr lang="en-US" sz="1800" dirty="0" err="1">
                <a:effectLst/>
                <a:latin typeface="MinionPro"/>
              </a:rPr>
              <a:t>coumty</a:t>
            </a:r>
            <a:r>
              <a:rPr lang="en-US" sz="1800" dirty="0">
                <a:effectLst/>
                <a:latin typeface="MinionPro"/>
              </a:rPr>
              <a:t> in Western Kenya and one of the counties with the highest maternal mortality in Kenya</a:t>
            </a:r>
            <a:endParaRPr lang="en-US" dirty="0"/>
          </a:p>
        </p:txBody>
      </p:sp>
      <p:sp>
        <p:nvSpPr>
          <p:cNvPr id="4" name="Slide Number Placeholder 3"/>
          <p:cNvSpPr>
            <a:spLocks noGrp="1"/>
          </p:cNvSpPr>
          <p:nvPr>
            <p:ph type="sldNum" sz="quarter" idx="5"/>
          </p:nvPr>
        </p:nvSpPr>
        <p:spPr/>
        <p:txBody>
          <a:bodyPr/>
          <a:lstStyle/>
          <a:p>
            <a:pPr>
              <a:defRPr/>
            </a:pPr>
            <a:fld id="{25C832D8-2FA0-4987-9A52-628DAD1D3E59}" type="slidenum">
              <a:rPr lang="en-US" altLang="en-US" smtClean="0"/>
              <a:pPr>
                <a:defRPr/>
              </a:pPr>
              <a:t>5</a:t>
            </a:fld>
            <a:endParaRPr lang="en-US" altLang="en-US" dirty="0"/>
          </a:p>
        </p:txBody>
      </p:sp>
    </p:spTree>
    <p:extLst>
      <p:ext uri="{BB962C8B-B14F-4D97-AF65-F5344CB8AC3E}">
        <p14:creationId xmlns:p14="http://schemas.microsoft.com/office/powerpoint/2010/main" val="422725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Healthcare workers (including nurses, midwifes, doctors, clinical/medical officers, and support staff) who provide MCH services (including antenatal, intrapartum, and postnatal care); at least 6 months of experience </a:t>
            </a:r>
          </a:p>
          <a:p>
            <a:pPr lvl="0"/>
            <a:r>
              <a:rPr lang="en-US" dirty="0"/>
              <a:t>N=5-15 providers per facility, for a total of up to N=200 providers in each country; followed longitudinally with data collection at 3 time points</a:t>
            </a:r>
          </a:p>
          <a:p>
            <a:pPr lvl="0"/>
            <a:endParaRPr lang="en-US" dirty="0"/>
          </a:p>
          <a:p>
            <a:pPr lvl="0"/>
            <a:r>
              <a:rPr lang="en-US" dirty="0"/>
              <a:t>50 providers per </a:t>
            </a:r>
            <a:r>
              <a:rPr lang="en-US" dirty="0" err="1"/>
              <a:t>facilty</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25C832D8-2FA0-4987-9A52-628DAD1D3E59}" type="slidenum">
              <a:rPr lang="en-US" altLang="en-US" smtClean="0"/>
              <a:pPr>
                <a:defRPr/>
              </a:pPr>
              <a:t>6</a:t>
            </a:fld>
            <a:endParaRPr lang="en-US" altLang="en-US" dirty="0"/>
          </a:p>
        </p:txBody>
      </p:sp>
    </p:spTree>
    <p:extLst>
      <p:ext uri="{BB962C8B-B14F-4D97-AF65-F5344CB8AC3E}">
        <p14:creationId xmlns:p14="http://schemas.microsoft.com/office/powerpoint/2010/main" val="2061346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457200" algn="l">
              <a:lnSpc>
                <a:spcPct val="107000"/>
              </a:lnSpc>
              <a:spcBef>
                <a:spcPts val="0"/>
              </a:spcBef>
              <a:spcAft>
                <a:spcPts val="300"/>
              </a:spcAft>
              <a:buFont typeface="Arial" panose="020B0604020202020204" pitchFamily="34" charset="0"/>
              <a:buChar char="•"/>
            </a:pPr>
            <a:r>
              <a:rPr lang="en-US" sz="1200" cap="none" spc="0" dirty="0">
                <a:solidFill>
                  <a:schemeClr val="tx1"/>
                </a:solidFill>
                <a:effectLst/>
              </a:rPr>
              <a:t>Randomization at facility or sub-county level</a:t>
            </a:r>
          </a:p>
          <a:p>
            <a:pPr marL="457200" marR="0" indent="-457200" algn="l">
              <a:lnSpc>
                <a:spcPct val="107000"/>
              </a:lnSpc>
              <a:spcBef>
                <a:spcPts val="0"/>
              </a:spcBef>
              <a:spcAft>
                <a:spcPts val="300"/>
              </a:spcAft>
              <a:buFont typeface="Arial" panose="020B0604020202020204" pitchFamily="34" charset="0"/>
              <a:buChar char="•"/>
            </a:pPr>
            <a:r>
              <a:rPr lang="en-US" sz="1200" cap="none" spc="0" dirty="0">
                <a:solidFill>
                  <a:schemeClr val="tx1"/>
                </a:solidFill>
                <a:effectLst/>
              </a:rPr>
              <a:t>Intervention arm will receive intervention after baseline</a:t>
            </a:r>
          </a:p>
          <a:p>
            <a:pPr marL="457200" marR="0" indent="-457200" algn="l">
              <a:lnSpc>
                <a:spcPct val="107000"/>
              </a:lnSpc>
              <a:spcBef>
                <a:spcPts val="0"/>
              </a:spcBef>
              <a:spcAft>
                <a:spcPts val="300"/>
              </a:spcAft>
              <a:buFont typeface="Arial" panose="020B0604020202020204" pitchFamily="34" charset="0"/>
              <a:buChar char="•"/>
            </a:pPr>
            <a:r>
              <a:rPr lang="en-US" sz="1200" cap="none" spc="0" dirty="0">
                <a:solidFill>
                  <a:schemeClr val="tx1"/>
                </a:solidFill>
                <a:effectLst/>
              </a:rPr>
              <a:t>Control arm will receive intervention after endline</a:t>
            </a:r>
          </a:p>
          <a:p>
            <a:endParaRPr lang="en-US" dirty="0"/>
          </a:p>
        </p:txBody>
      </p:sp>
      <p:sp>
        <p:nvSpPr>
          <p:cNvPr id="4" name="Slide Number Placeholder 3"/>
          <p:cNvSpPr>
            <a:spLocks noGrp="1"/>
          </p:cNvSpPr>
          <p:nvPr>
            <p:ph type="sldNum" sz="quarter" idx="5"/>
          </p:nvPr>
        </p:nvSpPr>
        <p:spPr/>
        <p:txBody>
          <a:bodyPr/>
          <a:lstStyle/>
          <a:p>
            <a:pPr>
              <a:defRPr/>
            </a:pPr>
            <a:fld id="{25C832D8-2FA0-4987-9A52-628DAD1D3E59}" type="slidenum">
              <a:rPr lang="en-US" altLang="en-US" smtClean="0"/>
              <a:pPr>
                <a:defRPr/>
              </a:pPr>
              <a:t>7</a:t>
            </a:fld>
            <a:endParaRPr lang="en-US" altLang="en-US" dirty="0"/>
          </a:p>
        </p:txBody>
      </p:sp>
    </p:spTree>
    <p:extLst>
      <p:ext uri="{BB962C8B-B14F-4D97-AF65-F5344CB8AC3E}">
        <p14:creationId xmlns:p14="http://schemas.microsoft.com/office/powerpoint/2010/main" val="570697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Reomve</a:t>
            </a:r>
            <a:r>
              <a:rPr lang="en-US" dirty="0"/>
              <a:t> alpha</a:t>
            </a:r>
          </a:p>
        </p:txBody>
      </p:sp>
      <p:sp>
        <p:nvSpPr>
          <p:cNvPr id="4" name="Slide Number Placeholder 3"/>
          <p:cNvSpPr>
            <a:spLocks noGrp="1"/>
          </p:cNvSpPr>
          <p:nvPr>
            <p:ph type="sldNum" sz="quarter" idx="5"/>
          </p:nvPr>
        </p:nvSpPr>
        <p:spPr/>
        <p:txBody>
          <a:bodyPr/>
          <a:lstStyle/>
          <a:p>
            <a:pPr>
              <a:defRPr/>
            </a:pPr>
            <a:fld id="{25C832D8-2FA0-4987-9A52-628DAD1D3E59}" type="slidenum">
              <a:rPr lang="en-US" altLang="en-US" smtClean="0"/>
              <a:pPr>
                <a:defRPr/>
              </a:pPr>
              <a:t>8</a:t>
            </a:fld>
            <a:endParaRPr lang="en-US" altLang="en-US" dirty="0"/>
          </a:p>
        </p:txBody>
      </p:sp>
    </p:spTree>
    <p:extLst>
      <p:ext uri="{BB962C8B-B14F-4D97-AF65-F5344CB8AC3E}">
        <p14:creationId xmlns:p14="http://schemas.microsoft.com/office/powerpoint/2010/main" val="3592117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Age, gender, marital status, parity, education, perceived social status, Position, experience…and prior training on stress management, bias, and  patient-provider interactions.</a:t>
            </a:r>
          </a:p>
          <a:p>
            <a:endParaRPr lang="en-US" dirty="0"/>
          </a:p>
        </p:txBody>
      </p:sp>
      <p:sp>
        <p:nvSpPr>
          <p:cNvPr id="4" name="Slide Number Placeholder 3"/>
          <p:cNvSpPr>
            <a:spLocks noGrp="1"/>
          </p:cNvSpPr>
          <p:nvPr>
            <p:ph type="sldNum" sz="quarter" idx="5"/>
          </p:nvPr>
        </p:nvSpPr>
        <p:spPr/>
        <p:txBody>
          <a:bodyPr/>
          <a:lstStyle/>
          <a:p>
            <a:pPr>
              <a:defRPr/>
            </a:pPr>
            <a:fld id="{25C832D8-2FA0-4987-9A52-628DAD1D3E59}" type="slidenum">
              <a:rPr lang="en-US" altLang="en-US" smtClean="0"/>
              <a:pPr>
                <a:defRPr/>
              </a:pPr>
              <a:t>9</a:t>
            </a:fld>
            <a:endParaRPr lang="en-US" altLang="en-US" dirty="0"/>
          </a:p>
        </p:txBody>
      </p:sp>
    </p:spTree>
    <p:extLst>
      <p:ext uri="{BB962C8B-B14F-4D97-AF65-F5344CB8AC3E}">
        <p14:creationId xmlns:p14="http://schemas.microsoft.com/office/powerpoint/2010/main" val="702721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5C832D8-2FA0-4987-9A52-628DAD1D3E59}" type="slidenum">
              <a:rPr lang="en-US" altLang="en-US" smtClean="0"/>
              <a:pPr>
                <a:defRPr/>
              </a:pPr>
              <a:t>10</a:t>
            </a:fld>
            <a:endParaRPr lang="en-US" altLang="en-US" dirty="0"/>
          </a:p>
        </p:txBody>
      </p:sp>
    </p:spTree>
    <p:extLst>
      <p:ext uri="{BB962C8B-B14F-4D97-AF65-F5344CB8AC3E}">
        <p14:creationId xmlns:p14="http://schemas.microsoft.com/office/powerpoint/2010/main" val="1098239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07F70C8-C63F-44B9-A482-9E6C0E510411}" type="datetimeFigureOut">
              <a:rPr lang="en-US" smtClean="0"/>
              <a:pPr>
                <a:defRPr/>
              </a:pPr>
              <a:t>9/30/2025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DCA21DB-6F47-41DD-B198-E1ED48F6BA20}" type="slidenum">
              <a:rPr lang="en-US" altLang="en-US" smtClean="0"/>
              <a:pPr>
                <a:defRPr/>
              </a:pPr>
              <a:t>‹#›</a:t>
            </a:fld>
            <a:endParaRPr lang="en-US" altLang="en-US" dirty="0"/>
          </a:p>
        </p:txBody>
      </p:sp>
    </p:spTree>
    <p:extLst>
      <p:ext uri="{BB962C8B-B14F-4D97-AF65-F5344CB8AC3E}">
        <p14:creationId xmlns:p14="http://schemas.microsoft.com/office/powerpoint/2010/main" val="104301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4C109815-61A5-4DE4-BFE6-DFA7462EC4D8}" type="datetimeFigureOut">
              <a:rPr lang="en-US" smtClean="0"/>
              <a:pPr>
                <a:defRPr/>
              </a:pPr>
              <a:t>9/30/2025</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17C53722-E753-40A4-93B1-6624B5C98F37}" type="slidenum">
              <a:rPr lang="en-US" altLang="en-US" smtClean="0"/>
              <a:pPr>
                <a:defRPr/>
              </a:pPr>
              <a:t>‹#›</a:t>
            </a:fld>
            <a:endParaRPr lang="en-US" altLang="en-US" dirty="0"/>
          </a:p>
        </p:txBody>
      </p:sp>
    </p:spTree>
    <p:extLst>
      <p:ext uri="{BB962C8B-B14F-4D97-AF65-F5344CB8AC3E}">
        <p14:creationId xmlns:p14="http://schemas.microsoft.com/office/powerpoint/2010/main" val="1883134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DA6217F0-643B-4CCC-A976-AF5592F65A72}" type="datetimeFigureOut">
              <a:rPr lang="en-US" smtClean="0"/>
              <a:pPr>
                <a:defRPr/>
              </a:pPr>
              <a:t>9/30/2025</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10423E5D-4BD1-41C0-AF58-91F82FDBFEB5}" type="slidenum">
              <a:rPr lang="en-US" altLang="en-US" smtClean="0"/>
              <a:pPr>
                <a:defRPr/>
              </a:pPr>
              <a:t>‹#›</a:t>
            </a:fld>
            <a:endParaRPr lang="en-US" altLang="en-US" dirty="0"/>
          </a:p>
        </p:txBody>
      </p:sp>
    </p:spTree>
    <p:extLst>
      <p:ext uri="{BB962C8B-B14F-4D97-AF65-F5344CB8AC3E}">
        <p14:creationId xmlns:p14="http://schemas.microsoft.com/office/powerpoint/2010/main" val="678522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p:nvPr>
        </p:nvSpPr>
        <p:spPr>
          <a:xfrm>
            <a:off x="864807" y="2883539"/>
            <a:ext cx="8794293" cy="618631"/>
          </a:xfrm>
        </p:spPr>
        <p:txBody>
          <a:bodyPr rtlCol="0"/>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a:t>Click to edit Master title style</a:t>
            </a:r>
            <a:endParaRPr lang="en-US" dirty="0"/>
          </a:p>
        </p:txBody>
      </p:sp>
      <p:sp>
        <p:nvSpPr>
          <p:cNvPr id="38" name="Text Placeholder 2"/>
          <p:cNvSpPr>
            <a:spLocks noGrp="1"/>
          </p:cNvSpPr>
          <p:nvPr>
            <p:ph type="body" idx="1"/>
          </p:nvPr>
        </p:nvSpPr>
        <p:spPr>
          <a:xfrm>
            <a:off x="872930" y="3436979"/>
            <a:ext cx="8760021" cy="507831"/>
          </a:xfrm>
        </p:spPr>
        <p:txBody>
          <a:bodyPr>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sz="quarter" idx="10"/>
          </p:nvPr>
        </p:nvSpPr>
        <p:spPr>
          <a:xfrm>
            <a:off x="996951" y="4350041"/>
            <a:ext cx="8636000" cy="193675"/>
          </a:xfrm>
        </p:spPr>
        <p:txBody>
          <a:bodyPr lIns="0" tIns="0" rIns="0" bIns="0" rtlCol="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lvl="0"/>
            <a:r>
              <a:rPr lang="en-US"/>
              <a:t>Click to edit Master text styles</a:t>
            </a:r>
          </a:p>
        </p:txBody>
      </p:sp>
      <p:sp>
        <p:nvSpPr>
          <p:cNvPr id="5" name="Date Placeholder 4">
            <a:extLst>
              <a:ext uri="{FF2B5EF4-FFF2-40B4-BE49-F238E27FC236}">
                <a16:creationId xmlns:a16="http://schemas.microsoft.com/office/drawing/2014/main" id="{75D371C6-4B10-4A6C-95DE-EA22FD3A13D1}"/>
              </a:ext>
            </a:extLst>
          </p:cNvPr>
          <p:cNvSpPr>
            <a:spLocks noGrp="1"/>
          </p:cNvSpPr>
          <p:nvPr>
            <p:ph type="dt" sz="half" idx="11"/>
          </p:nvPr>
        </p:nvSpPr>
        <p:spPr>
          <a:xfrm>
            <a:off x="996951" y="6045201"/>
            <a:ext cx="2567516" cy="239713"/>
          </a:xfrm>
        </p:spPr>
        <p:txBody>
          <a:bodyPr lIns="0" tIns="0" rIns="0" bIns="0" anchor="b"/>
          <a:lstStyle>
            <a:lvl1pPr algn="l">
              <a:defRPr>
                <a:solidFill>
                  <a:schemeClr val="bg1"/>
                </a:solidFill>
              </a:defRPr>
            </a:lvl1pPr>
          </a:lstStyle>
          <a:p>
            <a:pPr>
              <a:defRPr/>
            </a:pPr>
            <a:fld id="{4C725BCA-D0D5-4ADC-AA81-40BDCC72E42E}" type="datetime1">
              <a:rPr lang="en-US"/>
              <a:pPr>
                <a:defRPr/>
              </a:pPr>
              <a:t>9/30/2025</a:t>
            </a:fld>
            <a:endParaRPr lang="en-US" dirty="0"/>
          </a:p>
        </p:txBody>
      </p:sp>
    </p:spTree>
    <p:extLst>
      <p:ext uri="{BB962C8B-B14F-4D97-AF65-F5344CB8AC3E}">
        <p14:creationId xmlns:p14="http://schemas.microsoft.com/office/powerpoint/2010/main" val="203864293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EF7E341-CF3F-465B-ABD5-20876F4462C4}" type="datetimeFigureOut">
              <a:rPr lang="en-US" smtClean="0"/>
              <a:pPr>
                <a:defRPr/>
              </a:pPr>
              <a:t>9/30/2025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3761993-7CA0-439F-A8A4-8CDA97A8C462}" type="slidenum">
              <a:rPr lang="en-US" altLang="en-US" smtClean="0"/>
              <a:pPr>
                <a:defRPr/>
              </a:pPr>
              <a:t>‹#›</a:t>
            </a:fld>
            <a:endParaRPr lang="en-US" altLang="en-US" dirty="0"/>
          </a:p>
        </p:txBody>
      </p:sp>
    </p:spTree>
    <p:extLst>
      <p:ext uri="{BB962C8B-B14F-4D97-AF65-F5344CB8AC3E}">
        <p14:creationId xmlns:p14="http://schemas.microsoft.com/office/powerpoint/2010/main" val="1592706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A7B9BA7D-6EF5-4EED-9001-96AB7F476F7C}" type="datetimeFigureOut">
              <a:rPr lang="en-US" smtClean="0"/>
              <a:pPr>
                <a:defRPr/>
              </a:pPr>
              <a:t>9/30/2025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791EC47-A61A-4AE9-8008-3072D93D9B32}" type="slidenum">
              <a:rPr lang="en-US" altLang="en-US" smtClean="0"/>
              <a:pPr>
                <a:defRPr/>
              </a:pPr>
              <a:t>‹#›</a:t>
            </a:fld>
            <a:endParaRPr lang="en-US" altLang="en-US" dirty="0"/>
          </a:p>
        </p:txBody>
      </p:sp>
    </p:spTree>
    <p:extLst>
      <p:ext uri="{BB962C8B-B14F-4D97-AF65-F5344CB8AC3E}">
        <p14:creationId xmlns:p14="http://schemas.microsoft.com/office/powerpoint/2010/main" val="3951908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pPr>
              <a:defRPr/>
            </a:pPr>
            <a:fld id="{B4A52FE6-9E6D-4D16-9945-1D29D2AC2B66}" type="datetimeFigureOut">
              <a:rPr lang="en-US" smtClean="0"/>
              <a:pPr>
                <a:defRPr/>
              </a:pPr>
              <a:t>9/30/2025</a:t>
            </a:fld>
            <a:endParaRPr lang="en-US" dirty="0"/>
          </a:p>
        </p:txBody>
      </p:sp>
      <p:sp>
        <p:nvSpPr>
          <p:cNvPr id="9" name="Footer Placeholder 8"/>
          <p:cNvSpPr>
            <a:spLocks noGrp="1"/>
          </p:cNvSpPr>
          <p:nvPr>
            <p:ph type="ftr" sz="quarter" idx="11"/>
          </p:nvPr>
        </p:nvSpPr>
        <p:spPr/>
        <p:txBody>
          <a:bodyPr/>
          <a:lstStyle/>
          <a:p>
            <a:pPr>
              <a:defRPr/>
            </a:pPr>
            <a:endParaRPr lang="en-US" dirty="0"/>
          </a:p>
        </p:txBody>
      </p:sp>
      <p:sp>
        <p:nvSpPr>
          <p:cNvPr id="10" name="Slide Number Placeholder 9"/>
          <p:cNvSpPr>
            <a:spLocks noGrp="1"/>
          </p:cNvSpPr>
          <p:nvPr>
            <p:ph type="sldNum" sz="quarter" idx="12"/>
          </p:nvPr>
        </p:nvSpPr>
        <p:spPr/>
        <p:txBody>
          <a:bodyPr/>
          <a:lstStyle/>
          <a:p>
            <a:pPr>
              <a:defRPr/>
            </a:pPr>
            <a:fld id="{0F12BF1E-C867-4093-9536-4EDF026B7A89}" type="slidenum">
              <a:rPr lang="en-US" altLang="en-US" smtClean="0"/>
              <a:pPr>
                <a:defRPr/>
              </a:pPr>
              <a:t>‹#›</a:t>
            </a:fld>
            <a:endParaRPr lang="en-US" altLang="en-US" dirty="0"/>
          </a:p>
        </p:txBody>
      </p:sp>
    </p:spTree>
    <p:extLst>
      <p:ext uri="{BB962C8B-B14F-4D97-AF65-F5344CB8AC3E}">
        <p14:creationId xmlns:p14="http://schemas.microsoft.com/office/powerpoint/2010/main" val="3134387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pPr>
              <a:defRPr/>
            </a:pPr>
            <a:fld id="{5EFC6963-F40B-43F1-9B87-3E7F355482C0}" type="datetimeFigureOut">
              <a:rPr lang="en-US" smtClean="0"/>
              <a:pPr>
                <a:defRPr/>
              </a:pPr>
              <a:t>9/30/2025</a:t>
            </a:fld>
            <a:endParaRPr lang="en-US" dirty="0"/>
          </a:p>
        </p:txBody>
      </p:sp>
      <p:sp>
        <p:nvSpPr>
          <p:cNvPr id="11" name="Footer Placeholder 10"/>
          <p:cNvSpPr>
            <a:spLocks noGrp="1"/>
          </p:cNvSpPr>
          <p:nvPr>
            <p:ph type="ftr" sz="quarter" idx="11"/>
          </p:nvPr>
        </p:nvSpPr>
        <p:spPr/>
        <p:txBody>
          <a:bodyPr/>
          <a:lstStyle/>
          <a:p>
            <a:pPr>
              <a:defRPr/>
            </a:pPr>
            <a:endParaRPr lang="en-US" dirty="0"/>
          </a:p>
        </p:txBody>
      </p:sp>
      <p:sp>
        <p:nvSpPr>
          <p:cNvPr id="12" name="Slide Number Placeholder 11"/>
          <p:cNvSpPr>
            <a:spLocks noGrp="1"/>
          </p:cNvSpPr>
          <p:nvPr>
            <p:ph type="sldNum" sz="quarter" idx="12"/>
          </p:nvPr>
        </p:nvSpPr>
        <p:spPr/>
        <p:txBody>
          <a:bodyPr/>
          <a:lstStyle/>
          <a:p>
            <a:pPr>
              <a:defRPr/>
            </a:pPr>
            <a:fld id="{EA12DFDF-67B8-4014-888A-6465FE150883}" type="slidenum">
              <a:rPr lang="en-US" altLang="en-US" smtClean="0"/>
              <a:pPr>
                <a:defRPr/>
              </a:pPr>
              <a:t>‹#›</a:t>
            </a:fld>
            <a:endParaRPr lang="en-US" altLang="en-US" dirty="0"/>
          </a:p>
        </p:txBody>
      </p:sp>
    </p:spTree>
    <p:extLst>
      <p:ext uri="{BB962C8B-B14F-4D97-AF65-F5344CB8AC3E}">
        <p14:creationId xmlns:p14="http://schemas.microsoft.com/office/powerpoint/2010/main" val="4013261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pPr>
              <a:defRPr/>
            </a:pPr>
            <a:fld id="{69434604-0715-4ADB-84EC-63FFE60AFBCC}" type="datetimeFigureOut">
              <a:rPr lang="en-US" smtClean="0"/>
              <a:pPr>
                <a:defRPr/>
              </a:pPr>
              <a:t>9/30/2025</a:t>
            </a:fld>
            <a:endParaRPr lang="en-US" dirty="0"/>
          </a:p>
        </p:txBody>
      </p:sp>
      <p:sp>
        <p:nvSpPr>
          <p:cNvPr id="7" name="Footer Placeholder 6"/>
          <p:cNvSpPr>
            <a:spLocks noGrp="1"/>
          </p:cNvSpPr>
          <p:nvPr>
            <p:ph type="ftr" sz="quarter" idx="11"/>
          </p:nvPr>
        </p:nvSpPr>
        <p:spPr/>
        <p:txBody>
          <a:bodyPr/>
          <a:lstStyle/>
          <a:p>
            <a:pPr>
              <a:defRPr/>
            </a:pPr>
            <a:endParaRPr lang="en-US" dirty="0"/>
          </a:p>
        </p:txBody>
      </p:sp>
      <p:sp>
        <p:nvSpPr>
          <p:cNvPr id="8" name="Slide Number Placeholder 7"/>
          <p:cNvSpPr>
            <a:spLocks noGrp="1"/>
          </p:cNvSpPr>
          <p:nvPr>
            <p:ph type="sldNum" sz="quarter" idx="12"/>
          </p:nvPr>
        </p:nvSpPr>
        <p:spPr/>
        <p:txBody>
          <a:bodyPr/>
          <a:lstStyle/>
          <a:p>
            <a:pPr>
              <a:defRPr/>
            </a:pPr>
            <a:fld id="{0621C2AE-ABAA-4C4F-BE11-EB69F3D6410A}" type="slidenum">
              <a:rPr lang="en-US" altLang="en-US" smtClean="0"/>
              <a:pPr>
                <a:defRPr/>
              </a:pPr>
              <a:t>‹#›</a:t>
            </a:fld>
            <a:endParaRPr lang="en-US" altLang="en-US" dirty="0"/>
          </a:p>
        </p:txBody>
      </p:sp>
    </p:spTree>
    <p:extLst>
      <p:ext uri="{BB962C8B-B14F-4D97-AF65-F5344CB8AC3E}">
        <p14:creationId xmlns:p14="http://schemas.microsoft.com/office/powerpoint/2010/main" val="2562012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CFB9A87E-9191-4320-9BB2-32694F5CBCB8}" type="datetimeFigureOut">
              <a:rPr lang="en-US" smtClean="0"/>
              <a:pPr>
                <a:defRPr/>
              </a:pPr>
              <a:t>9/30/2025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2F31C79C-0EE3-4793-B1B2-4244B0FBF6B8}" type="slidenum">
              <a:rPr lang="en-US" altLang="en-US" smtClean="0"/>
              <a:pPr>
                <a:defRPr/>
              </a:pPr>
              <a:t>‹#›</a:t>
            </a:fld>
            <a:endParaRPr lang="en-US" altLang="en-US" dirty="0"/>
          </a:p>
        </p:txBody>
      </p:sp>
    </p:spTree>
    <p:extLst>
      <p:ext uri="{BB962C8B-B14F-4D97-AF65-F5344CB8AC3E}">
        <p14:creationId xmlns:p14="http://schemas.microsoft.com/office/powerpoint/2010/main" val="1978663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a:defRPr/>
            </a:pPr>
            <a:fld id="{E2520737-C8F9-479D-86FF-1446E1CC86CD}" type="datetimeFigureOut">
              <a:rPr lang="en-US" smtClean="0"/>
              <a:pPr>
                <a:defRPr/>
              </a:pPr>
              <a:t>9/30/2025</a:t>
            </a:fld>
            <a:endParaRPr lang="en-US" dirty="0"/>
          </a:p>
        </p:txBody>
      </p:sp>
      <p:sp>
        <p:nvSpPr>
          <p:cNvPr id="9" name="Footer Placeholder 8"/>
          <p:cNvSpPr>
            <a:spLocks noGrp="1"/>
          </p:cNvSpPr>
          <p:nvPr>
            <p:ph type="ftr" sz="quarter" idx="11"/>
          </p:nvPr>
        </p:nvSpPr>
        <p:spPr/>
        <p:txBody>
          <a:bodyPr/>
          <a:lstStyle/>
          <a:p>
            <a:pPr>
              <a:defRPr/>
            </a:pPr>
            <a:endParaRPr lang="en-US" dirty="0"/>
          </a:p>
        </p:txBody>
      </p:sp>
      <p:sp>
        <p:nvSpPr>
          <p:cNvPr id="10" name="Slide Number Placeholder 9"/>
          <p:cNvSpPr>
            <a:spLocks noGrp="1"/>
          </p:cNvSpPr>
          <p:nvPr>
            <p:ph type="sldNum" sz="quarter" idx="12"/>
          </p:nvPr>
        </p:nvSpPr>
        <p:spPr/>
        <p:txBody>
          <a:bodyPr/>
          <a:lstStyle/>
          <a:p>
            <a:pPr>
              <a:defRPr/>
            </a:pPr>
            <a:fld id="{1BBF4C02-277E-4F6A-A888-330A5EB2129F}" type="slidenum">
              <a:rPr lang="en-US" altLang="en-US" smtClean="0"/>
              <a:pPr>
                <a:defRPr/>
              </a:pPr>
              <a:t>‹#›</a:t>
            </a:fld>
            <a:endParaRPr lang="en-US" altLang="en-US" dirty="0"/>
          </a:p>
        </p:txBody>
      </p:sp>
    </p:spTree>
    <p:extLst>
      <p:ext uri="{BB962C8B-B14F-4D97-AF65-F5344CB8AC3E}">
        <p14:creationId xmlns:p14="http://schemas.microsoft.com/office/powerpoint/2010/main" val="2673112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a:defRPr/>
            </a:pPr>
            <a:fld id="{637A815F-AECA-4DEA-843D-F59954F3C299}" type="datetimeFigureOut">
              <a:rPr lang="en-US" smtClean="0"/>
              <a:pPr>
                <a:defRPr/>
              </a:pPr>
              <a:t>9/30/2025</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pPr>
              <a:defRPr/>
            </a:pPr>
            <a:endParaRPr lang="en-US" dirty="0"/>
          </a:p>
        </p:txBody>
      </p:sp>
      <p:sp>
        <p:nvSpPr>
          <p:cNvPr id="10" name="Slide Number Placeholder 9"/>
          <p:cNvSpPr>
            <a:spLocks noGrp="1"/>
          </p:cNvSpPr>
          <p:nvPr>
            <p:ph type="sldNum" sz="quarter" idx="12"/>
          </p:nvPr>
        </p:nvSpPr>
        <p:spPr/>
        <p:txBody>
          <a:bodyPr/>
          <a:lstStyle/>
          <a:p>
            <a:pPr>
              <a:defRPr/>
            </a:pPr>
            <a:fld id="{49641C90-4F33-4733-9E0B-80EE4A71AE59}" type="slidenum">
              <a:rPr lang="en-US" altLang="en-US" smtClean="0"/>
              <a:pPr>
                <a:defRPr/>
              </a:pPr>
              <a:t>‹#›</a:t>
            </a:fld>
            <a:endParaRPr lang="en-US" altLang="en-US" dirty="0"/>
          </a:p>
        </p:txBody>
      </p:sp>
    </p:spTree>
    <p:extLst>
      <p:ext uri="{BB962C8B-B14F-4D97-AF65-F5344CB8AC3E}">
        <p14:creationId xmlns:p14="http://schemas.microsoft.com/office/powerpoint/2010/main" val="57691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a:defRPr/>
            </a:pPr>
            <a:fld id="{B007FFED-C1B9-4E5E-AD96-ABB6DC1B8A42}" type="datetimeFigureOut">
              <a:rPr lang="en-US" smtClean="0"/>
              <a:pPr>
                <a:defRPr/>
              </a:pPr>
              <a:t>9/30/2025</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a:defRPr/>
            </a:pPr>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pPr>
              <a:defRPr/>
            </a:pPr>
            <a:fld id="{56E6BA5E-4053-4152-8908-8D6BE64182A0}" type="slidenum">
              <a:rPr lang="en-US" altLang="en-US" smtClean="0"/>
              <a:pPr>
                <a:defRPr/>
              </a:pPr>
              <a:t>‹#›</a:t>
            </a:fld>
            <a:endParaRPr lang="en-US" altLang="en-US" dirty="0"/>
          </a:p>
        </p:txBody>
      </p:sp>
    </p:spTree>
    <p:extLst>
      <p:ext uri="{BB962C8B-B14F-4D97-AF65-F5344CB8AC3E}">
        <p14:creationId xmlns:p14="http://schemas.microsoft.com/office/powerpoint/2010/main" val="2802034709"/>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 id="2147484035" r:id="rId12"/>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13" name="Rectangle 16412">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sp>
        <p:nvSpPr>
          <p:cNvPr id="16415" name="Rectangle 16414">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sp useBgFill="1">
        <p:nvSpPr>
          <p:cNvPr id="16417" name="Rectangle 16416">
            <a:extLst>
              <a:ext uri="{FF2B5EF4-FFF2-40B4-BE49-F238E27FC236}">
                <a16:creationId xmlns:a16="http://schemas.microsoft.com/office/drawing/2014/main" id="{A1DFCBE5-52C1-48A9-89CF-E7D68CCA1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19" name="Rectangle 16418">
            <a:extLst>
              <a:ext uri="{FF2B5EF4-FFF2-40B4-BE49-F238E27FC236}">
                <a16:creationId xmlns:a16="http://schemas.microsoft.com/office/drawing/2014/main" id="{EB17C8F6-D357-4254-BBAC-96B01EEBE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47203"/>
            <a:ext cx="11707367" cy="25726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pic>
        <p:nvPicPr>
          <p:cNvPr id="4" name="Picture 3">
            <a:extLst>
              <a:ext uri="{FF2B5EF4-FFF2-40B4-BE49-F238E27FC236}">
                <a16:creationId xmlns:a16="http://schemas.microsoft.com/office/drawing/2014/main" id="{052B4DEA-027B-672B-6F5B-33C7AEB799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063691" y="1380298"/>
            <a:ext cx="4789994" cy="1233422"/>
          </a:xfrm>
          <a:prstGeom prst="rect">
            <a:avLst/>
          </a:prstGeom>
          <a:noFill/>
        </p:spPr>
      </p:pic>
      <p:pic>
        <p:nvPicPr>
          <p:cNvPr id="3" name="Content Placeholder 4">
            <a:extLst>
              <a:ext uri="{FF2B5EF4-FFF2-40B4-BE49-F238E27FC236}">
                <a16:creationId xmlns:a16="http://schemas.microsoft.com/office/drawing/2014/main" id="{8FFD71E1-8372-196A-2397-BA4D9E44C609}"/>
              </a:ext>
            </a:extLst>
          </p:cNvPr>
          <p:cNvPicPr>
            <a:picLocks noChangeAspect="1"/>
          </p:cNvPicPr>
          <p:nvPr/>
        </p:nvPicPr>
        <p:blipFill rotWithShape="1">
          <a:blip r:embed="rId4">
            <a:extLst>
              <a:ext uri="{28A0092B-C50C-407E-A947-70E740481C1C}">
                <a14:useLocalDpi xmlns:a14="http://schemas.microsoft.com/office/drawing/2010/main" val="0"/>
              </a:ext>
            </a:extLst>
          </a:blip>
          <a:srcRect l="14179" t="25965" r="33240" b="13254"/>
          <a:stretch/>
        </p:blipFill>
        <p:spPr>
          <a:xfrm>
            <a:off x="7619999" y="76200"/>
            <a:ext cx="4057179" cy="3517422"/>
          </a:xfrm>
          <a:prstGeom prst="rect">
            <a:avLst/>
          </a:prstGeom>
        </p:spPr>
      </p:pic>
      <p:sp>
        <p:nvSpPr>
          <p:cNvPr id="16386" name="Text Placeholder 9">
            <a:extLst>
              <a:ext uri="{FF2B5EF4-FFF2-40B4-BE49-F238E27FC236}">
                <a16:creationId xmlns:a16="http://schemas.microsoft.com/office/drawing/2014/main" id="{71038D39-BA35-48DA-B22D-A70957A7578A}"/>
              </a:ext>
            </a:extLst>
          </p:cNvPr>
          <p:cNvSpPr>
            <a:spLocks noGrp="1"/>
          </p:cNvSpPr>
          <p:nvPr>
            <p:ph type="body" idx="1"/>
          </p:nvPr>
        </p:nvSpPr>
        <p:spPr>
          <a:xfrm>
            <a:off x="484634" y="4049485"/>
            <a:ext cx="10699834" cy="1883229"/>
          </a:xfrm>
        </p:spPr>
        <p:txBody>
          <a:bodyPr vert="horz" lIns="91440" tIns="45720" rIns="91440" bIns="45720" rtlCol="0" anchor="ctr">
            <a:noAutofit/>
          </a:bodyPr>
          <a:lstStyle/>
          <a:p>
            <a:pPr algn="ctr">
              <a:spcBef>
                <a:spcPts val="1000"/>
              </a:spcBef>
            </a:pPr>
            <a:r>
              <a:rPr lang="en-US" altLang="en-US" sz="3200" b="1" i="0" dirty="0">
                <a:solidFill>
                  <a:srgbClr val="FFFFFF"/>
                </a:solidFill>
              </a:rPr>
              <a:t>The Caring for Providers to Improve Patient experience (CPIPE) study</a:t>
            </a:r>
          </a:p>
          <a:p>
            <a:pPr algn="ctr">
              <a:spcBef>
                <a:spcPts val="1000"/>
              </a:spcBef>
            </a:pPr>
            <a:r>
              <a:rPr lang="en-US" altLang="en-US" sz="2400" b="1" i="0" dirty="0">
                <a:solidFill>
                  <a:srgbClr val="FFFFFF"/>
                </a:solidFill>
              </a:rPr>
              <a:t>Dr. Linnet Ongeri</a:t>
            </a:r>
          </a:p>
          <a:p>
            <a:pPr algn="ctr">
              <a:spcBef>
                <a:spcPts val="1000"/>
              </a:spcBef>
            </a:pPr>
            <a:r>
              <a:rPr lang="en-US" altLang="en-US" sz="2400" b="1" i="0" dirty="0">
                <a:solidFill>
                  <a:srgbClr val="FFFFFF"/>
                </a:solidFill>
              </a:rPr>
              <a:t>Kenya Medical Research Institute</a:t>
            </a:r>
          </a:p>
        </p:txBody>
      </p:sp>
    </p:spTree>
    <p:extLst>
      <p:ext uri="{BB962C8B-B14F-4D97-AF65-F5344CB8AC3E}">
        <p14:creationId xmlns:p14="http://schemas.microsoft.com/office/powerpoint/2010/main" val="339818883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E0BF-464E-EA14-F3FA-7DBFBEF39109}"/>
              </a:ext>
            </a:extLst>
          </p:cNvPr>
          <p:cNvSpPr>
            <a:spLocks noGrp="1"/>
          </p:cNvSpPr>
          <p:nvPr>
            <p:ph type="title"/>
          </p:nvPr>
        </p:nvSpPr>
        <p:spPr>
          <a:xfrm>
            <a:off x="252919" y="1123837"/>
            <a:ext cx="2947482" cy="4601183"/>
          </a:xfrm>
        </p:spPr>
        <p:txBody>
          <a:bodyPr>
            <a:normAutofit/>
          </a:bodyPr>
          <a:lstStyle/>
          <a:p>
            <a:r>
              <a:rPr lang="en-US" dirty="0"/>
              <a:t>Distal outcomes</a:t>
            </a:r>
          </a:p>
        </p:txBody>
      </p:sp>
      <p:graphicFrame>
        <p:nvGraphicFramePr>
          <p:cNvPr id="5" name="Content Placeholder 2">
            <a:extLst>
              <a:ext uri="{FF2B5EF4-FFF2-40B4-BE49-F238E27FC236}">
                <a16:creationId xmlns:a16="http://schemas.microsoft.com/office/drawing/2014/main" id="{CD096542-F3D1-2876-2DCC-BF81B7911D8B}"/>
              </a:ext>
            </a:extLst>
          </p:cNvPr>
          <p:cNvGraphicFramePr>
            <a:graphicFrameLocks noGrp="1"/>
          </p:cNvGraphicFramePr>
          <p:nvPr>
            <p:ph idx="1"/>
            <p:extLst>
              <p:ext uri="{D42A27DB-BD31-4B8C-83A1-F6EECF244321}">
                <p14:modId xmlns:p14="http://schemas.microsoft.com/office/powerpoint/2010/main" val="3281191815"/>
              </p:ext>
            </p:extLst>
          </p:nvPr>
        </p:nvGraphicFramePr>
        <p:xfrm>
          <a:off x="3657600" y="1219200"/>
          <a:ext cx="8001000" cy="4325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1036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2BF9F8E6-773A-0C8E-157F-F20072381E28}"/>
              </a:ext>
            </a:extLst>
          </p:cNvPr>
          <p:cNvPicPr>
            <a:picLocks noGrp="1" noChangeAspect="1"/>
          </p:cNvPicPr>
          <p:nvPr>
            <p:ph idx="1"/>
          </p:nvPr>
        </p:nvPicPr>
        <p:blipFill>
          <a:blip r:embed="rId2"/>
          <a:stretch>
            <a:fillRect/>
          </a:stretch>
        </p:blipFill>
        <p:spPr>
          <a:xfrm>
            <a:off x="1410992" y="771434"/>
            <a:ext cx="9370017" cy="5271953"/>
          </a:xfrm>
          <a:prstGeom prst="rect">
            <a:avLst/>
          </a:prstGeom>
        </p:spPr>
      </p:pic>
    </p:spTree>
    <p:extLst>
      <p:ext uri="{BB962C8B-B14F-4D97-AF65-F5344CB8AC3E}">
        <p14:creationId xmlns:p14="http://schemas.microsoft.com/office/powerpoint/2010/main" val="1592004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8AE0E-6F4E-A41F-B4A0-C278BC9A4369}"/>
              </a:ext>
            </a:extLst>
          </p:cNvPr>
          <p:cNvSpPr>
            <a:spLocks noGrp="1"/>
          </p:cNvSpPr>
          <p:nvPr>
            <p:ph type="title"/>
          </p:nvPr>
        </p:nvSpPr>
        <p:spPr/>
        <p:txBody>
          <a:bodyPr/>
          <a:lstStyle/>
          <a:p>
            <a:r>
              <a:rPr lang="en-GB" dirty="0"/>
              <a:t>Mental health-focused training content </a:t>
            </a:r>
            <a:endParaRPr lang="en-KE" dirty="0"/>
          </a:p>
        </p:txBody>
      </p:sp>
      <p:graphicFrame>
        <p:nvGraphicFramePr>
          <p:cNvPr id="4" name="Content Placeholder 3">
            <a:extLst>
              <a:ext uri="{FF2B5EF4-FFF2-40B4-BE49-F238E27FC236}">
                <a16:creationId xmlns:a16="http://schemas.microsoft.com/office/drawing/2014/main" id="{C0211924-9F13-18CF-6D08-4D0C70D20DDA}"/>
              </a:ext>
            </a:extLst>
          </p:cNvPr>
          <p:cNvGraphicFramePr>
            <a:graphicFrameLocks noGrp="1"/>
          </p:cNvGraphicFramePr>
          <p:nvPr>
            <p:ph idx="1"/>
            <p:extLst>
              <p:ext uri="{D42A27DB-BD31-4B8C-83A1-F6EECF244321}">
                <p14:modId xmlns:p14="http://schemas.microsoft.com/office/powerpoint/2010/main" val="1383800506"/>
              </p:ext>
            </p:extLst>
          </p:nvPr>
        </p:nvGraphicFramePr>
        <p:xfrm>
          <a:off x="3868738" y="863600"/>
          <a:ext cx="7561262"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6702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D6CAFFE-4493-9C05-0EF1-D23AE27A00AF}"/>
              </a:ext>
            </a:extLst>
          </p:cNvPr>
          <p:cNvGraphicFramePr>
            <a:graphicFrameLocks noGrp="1"/>
          </p:cNvGraphicFramePr>
          <p:nvPr>
            <p:extLst>
              <p:ext uri="{D42A27DB-BD31-4B8C-83A1-F6EECF244321}">
                <p14:modId xmlns:p14="http://schemas.microsoft.com/office/powerpoint/2010/main" val="893861790"/>
              </p:ext>
            </p:extLst>
          </p:nvPr>
        </p:nvGraphicFramePr>
        <p:xfrm>
          <a:off x="457200" y="690265"/>
          <a:ext cx="11506200" cy="6254989"/>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3866761786"/>
                    </a:ext>
                  </a:extLst>
                </a:gridCol>
                <a:gridCol w="9296400">
                  <a:extLst>
                    <a:ext uri="{9D8B030D-6E8A-4147-A177-3AD203B41FA5}">
                      <a16:colId xmlns:a16="http://schemas.microsoft.com/office/drawing/2014/main" val="2668739339"/>
                    </a:ext>
                  </a:extLst>
                </a:gridCol>
              </a:tblGrid>
              <a:tr h="349031">
                <a:tc>
                  <a:txBody>
                    <a:bodyPr/>
                    <a:lstStyle/>
                    <a:p>
                      <a:r>
                        <a:rPr lang="en-GB" dirty="0"/>
                        <a:t>Characteristics</a:t>
                      </a:r>
                      <a:endParaRPr lang="en-KE" dirty="0"/>
                    </a:p>
                  </a:txBody>
                  <a:tcPr/>
                </a:tc>
                <a:tc>
                  <a:txBody>
                    <a:bodyPr/>
                    <a:lstStyle/>
                    <a:p>
                      <a:r>
                        <a:rPr lang="en-GB" dirty="0"/>
                        <a:t>Finding</a:t>
                      </a:r>
                      <a:endParaRPr lang="en-KE" dirty="0"/>
                    </a:p>
                  </a:txBody>
                  <a:tcPr/>
                </a:tc>
                <a:extLst>
                  <a:ext uri="{0D108BD9-81ED-4DB2-BD59-A6C34878D82A}">
                    <a16:rowId xmlns:a16="http://schemas.microsoft.com/office/drawing/2014/main" val="1415959269"/>
                  </a:ext>
                </a:extLst>
              </a:tr>
              <a:tr h="436288">
                <a:tc>
                  <a:txBody>
                    <a:bodyPr/>
                    <a:lstStyle/>
                    <a:p>
                      <a:r>
                        <a:rPr lang="en-GB" sz="2400" dirty="0"/>
                        <a:t>Age (Mean, SD)</a:t>
                      </a:r>
                      <a:endParaRPr lang="en-KE" sz="2400" dirty="0"/>
                    </a:p>
                  </a:txBody>
                  <a:tcPr/>
                </a:tc>
                <a:tc>
                  <a:txBody>
                    <a:bodyPr/>
                    <a:lstStyle/>
                    <a:p>
                      <a:r>
                        <a:rPr lang="en-GB" sz="2400" dirty="0"/>
                        <a:t>36 years </a:t>
                      </a:r>
                      <a:endParaRPr lang="en-KE" sz="2400" dirty="0"/>
                    </a:p>
                  </a:txBody>
                  <a:tcPr/>
                </a:tc>
                <a:extLst>
                  <a:ext uri="{0D108BD9-81ED-4DB2-BD59-A6C34878D82A}">
                    <a16:rowId xmlns:a16="http://schemas.microsoft.com/office/drawing/2014/main" val="3335951271"/>
                  </a:ext>
                </a:extLst>
              </a:tr>
              <a:tr h="436288">
                <a:tc>
                  <a:txBody>
                    <a:bodyPr/>
                    <a:lstStyle/>
                    <a:p>
                      <a:r>
                        <a:rPr lang="en-GB" sz="2400" dirty="0"/>
                        <a:t>Gender </a:t>
                      </a:r>
                      <a:endParaRPr lang="en-KE" sz="2400" dirty="0"/>
                    </a:p>
                  </a:txBody>
                  <a:tcPr/>
                </a:tc>
                <a:tc>
                  <a:txBody>
                    <a:bodyPr/>
                    <a:lstStyle/>
                    <a:p>
                      <a:r>
                        <a:rPr lang="en-GB" sz="2400" dirty="0"/>
                        <a:t>Females 83%</a:t>
                      </a:r>
                      <a:endParaRPr lang="en-KE" sz="2400" dirty="0"/>
                    </a:p>
                  </a:txBody>
                  <a:tcPr/>
                </a:tc>
                <a:extLst>
                  <a:ext uri="{0D108BD9-81ED-4DB2-BD59-A6C34878D82A}">
                    <a16:rowId xmlns:a16="http://schemas.microsoft.com/office/drawing/2014/main" val="4142780971"/>
                  </a:ext>
                </a:extLst>
              </a:tr>
              <a:tr h="436288">
                <a:tc>
                  <a:txBody>
                    <a:bodyPr/>
                    <a:lstStyle/>
                    <a:p>
                      <a:r>
                        <a:rPr lang="en-GB" sz="2400" dirty="0"/>
                        <a:t>Marital Status</a:t>
                      </a:r>
                      <a:endParaRPr lang="en-KE" sz="2400" dirty="0"/>
                    </a:p>
                  </a:txBody>
                  <a:tcPr/>
                </a:tc>
                <a:tc>
                  <a:txBody>
                    <a:bodyPr/>
                    <a:lstStyle/>
                    <a:p>
                      <a:r>
                        <a:rPr lang="en-GB" sz="2400" dirty="0"/>
                        <a:t>Married 86%</a:t>
                      </a:r>
                      <a:endParaRPr lang="en-KE" sz="2400" dirty="0"/>
                    </a:p>
                  </a:txBody>
                  <a:tcPr/>
                </a:tc>
                <a:extLst>
                  <a:ext uri="{0D108BD9-81ED-4DB2-BD59-A6C34878D82A}">
                    <a16:rowId xmlns:a16="http://schemas.microsoft.com/office/drawing/2014/main" val="3226493741"/>
                  </a:ext>
                </a:extLst>
              </a:tr>
              <a:tr h="436288">
                <a:tc>
                  <a:txBody>
                    <a:bodyPr/>
                    <a:lstStyle/>
                    <a:p>
                      <a:r>
                        <a:rPr lang="en-GB" sz="2400" dirty="0"/>
                        <a:t>Monthly salary</a:t>
                      </a:r>
                      <a:endParaRPr lang="en-KE" sz="2400" dirty="0"/>
                    </a:p>
                  </a:txBody>
                  <a:tcPr/>
                </a:tc>
                <a:tc>
                  <a:txBody>
                    <a:bodyPr/>
                    <a:lstStyle/>
                    <a:p>
                      <a:r>
                        <a:rPr lang="en-GB" sz="2400" dirty="0"/>
                        <a:t>63% </a:t>
                      </a:r>
                      <a:r>
                        <a:rPr lang="en-GB" sz="2400" dirty="0" err="1"/>
                        <a:t>Ksh</a:t>
                      </a:r>
                      <a:r>
                        <a:rPr lang="en-GB" sz="2400" dirty="0"/>
                        <a:t> 10,000-50,000</a:t>
                      </a:r>
                      <a:endParaRPr lang="en-KE" sz="2400" dirty="0"/>
                    </a:p>
                  </a:txBody>
                  <a:tcPr/>
                </a:tc>
                <a:extLst>
                  <a:ext uri="{0D108BD9-81ED-4DB2-BD59-A6C34878D82A}">
                    <a16:rowId xmlns:a16="http://schemas.microsoft.com/office/drawing/2014/main" val="3727805032"/>
                  </a:ext>
                </a:extLst>
              </a:tr>
              <a:tr h="1134349">
                <a:tc>
                  <a:txBody>
                    <a:bodyPr/>
                    <a:lstStyle/>
                    <a:p>
                      <a:r>
                        <a:rPr lang="en-GB" sz="2400" dirty="0"/>
                        <a:t>Facility type</a:t>
                      </a:r>
                      <a:endParaRPr lang="en-KE" sz="2400" dirty="0"/>
                    </a:p>
                  </a:txBody>
                  <a:tcPr/>
                </a:tc>
                <a:tc>
                  <a:txBody>
                    <a:bodyPr/>
                    <a:lstStyle/>
                    <a:p>
                      <a:r>
                        <a:rPr lang="en-GB" sz="2400" dirty="0"/>
                        <a:t>Gov’t Hospital: 68.8% ・ Gov’t HC: 20.0% ・ Mission/Private Hosp: 11.1%</a:t>
                      </a:r>
                      <a:endParaRPr lang="en-KE" sz="2400" dirty="0"/>
                    </a:p>
                  </a:txBody>
                  <a:tcPr/>
                </a:tc>
                <a:extLst>
                  <a:ext uri="{0D108BD9-81ED-4DB2-BD59-A6C34878D82A}">
                    <a16:rowId xmlns:a16="http://schemas.microsoft.com/office/drawing/2014/main" val="2086995351"/>
                  </a:ext>
                </a:extLst>
              </a:tr>
              <a:tr h="785319">
                <a:tc>
                  <a:txBody>
                    <a:bodyPr/>
                    <a:lstStyle/>
                    <a:p>
                      <a:r>
                        <a:rPr lang="en-GB" sz="2400" dirty="0"/>
                        <a:t>Position</a:t>
                      </a:r>
                      <a:endParaRPr lang="en-KE" sz="2400" dirty="0"/>
                    </a:p>
                  </a:txBody>
                  <a:tcPr/>
                </a:tc>
                <a:tc>
                  <a:txBody>
                    <a:bodyPr/>
                    <a:lstStyle/>
                    <a:p>
                      <a:r>
                        <a:rPr lang="en-GB" sz="2400" dirty="0"/>
                        <a:t>Midwife: 48.6% ・ Nurse: 32.4% ・ Others: 19.0%</a:t>
                      </a:r>
                    </a:p>
                    <a:p>
                      <a:endParaRPr lang="en-KE" sz="2400" dirty="0"/>
                    </a:p>
                  </a:txBody>
                  <a:tcPr/>
                </a:tc>
                <a:extLst>
                  <a:ext uri="{0D108BD9-81ED-4DB2-BD59-A6C34878D82A}">
                    <a16:rowId xmlns:a16="http://schemas.microsoft.com/office/drawing/2014/main" val="2653306854"/>
                  </a:ext>
                </a:extLst>
              </a:tr>
              <a:tr h="785319">
                <a:tc>
                  <a:txBody>
                    <a:bodyPr/>
                    <a:lstStyle/>
                    <a:p>
                      <a:r>
                        <a:rPr lang="en-GB" sz="2400" dirty="0"/>
                        <a:t>Workload</a:t>
                      </a:r>
                      <a:endParaRPr lang="en-KE" sz="2400" dirty="0"/>
                    </a:p>
                  </a:txBody>
                  <a:tcPr/>
                </a:tc>
                <a:tc>
                  <a:txBody>
                    <a:bodyPr/>
                    <a:lstStyle/>
                    <a:p>
                      <a:r>
                        <a:rPr lang="en-GB" sz="2400" dirty="0"/>
                        <a:t>Hours/day:  &gt;8 hrs/day: 26.1%       Days/week:  &gt;5 days: 20.3%</a:t>
                      </a:r>
                    </a:p>
                    <a:p>
                      <a:endParaRPr lang="en-KE" sz="2400" dirty="0"/>
                    </a:p>
                  </a:txBody>
                  <a:tcPr/>
                </a:tc>
                <a:extLst>
                  <a:ext uri="{0D108BD9-81ED-4DB2-BD59-A6C34878D82A}">
                    <a16:rowId xmlns:a16="http://schemas.microsoft.com/office/drawing/2014/main" val="3845973578"/>
                  </a:ext>
                </a:extLst>
              </a:tr>
              <a:tr h="436288">
                <a:tc>
                  <a:txBody>
                    <a:bodyPr/>
                    <a:lstStyle/>
                    <a:p>
                      <a:r>
                        <a:rPr lang="en-GB" sz="2400" dirty="0"/>
                        <a:t>Sleep Quality</a:t>
                      </a:r>
                      <a:endParaRPr lang="en-KE" sz="2400" dirty="0"/>
                    </a:p>
                  </a:txBody>
                  <a:tcPr/>
                </a:tc>
                <a:tc>
                  <a:txBody>
                    <a:bodyPr/>
                    <a:lstStyle/>
                    <a:p>
                      <a:r>
                        <a:rPr lang="en-GB" sz="2400" dirty="0"/>
                        <a:t>Poor 8.9%  Fair 32.9%   Good 58.2%</a:t>
                      </a:r>
                      <a:endParaRPr lang="en-KE" sz="2400" dirty="0"/>
                    </a:p>
                  </a:txBody>
                  <a:tcPr/>
                </a:tc>
                <a:extLst>
                  <a:ext uri="{0D108BD9-81ED-4DB2-BD59-A6C34878D82A}">
                    <a16:rowId xmlns:a16="http://schemas.microsoft.com/office/drawing/2014/main" val="464672791"/>
                  </a:ext>
                </a:extLst>
              </a:tr>
              <a:tr h="785319">
                <a:tc>
                  <a:txBody>
                    <a:bodyPr/>
                    <a:lstStyle/>
                    <a:p>
                      <a:r>
                        <a:rPr lang="en-GB" sz="2400" dirty="0"/>
                        <a:t>Job Satisfaction</a:t>
                      </a:r>
                      <a:endParaRPr lang="en-KE" sz="2400" dirty="0"/>
                    </a:p>
                  </a:txBody>
                  <a:tcPr/>
                </a:tc>
                <a:tc>
                  <a:txBody>
                    <a:bodyPr/>
                    <a:lstStyle/>
                    <a:p>
                      <a:r>
                        <a:rPr lang="en-GB" sz="2400" dirty="0"/>
                        <a:t>Satisfied: 78.0% ・ Dissatisfied/Neutral: 22.0%</a:t>
                      </a:r>
                    </a:p>
                    <a:p>
                      <a:endParaRPr lang="en-KE" sz="2400" dirty="0"/>
                    </a:p>
                  </a:txBody>
                  <a:tcPr/>
                </a:tc>
                <a:extLst>
                  <a:ext uri="{0D108BD9-81ED-4DB2-BD59-A6C34878D82A}">
                    <a16:rowId xmlns:a16="http://schemas.microsoft.com/office/drawing/2014/main" val="199930481"/>
                  </a:ext>
                </a:extLst>
              </a:tr>
            </a:tbl>
          </a:graphicData>
        </a:graphic>
      </p:graphicFrame>
      <p:sp>
        <p:nvSpPr>
          <p:cNvPr id="5" name="TextBox 4">
            <a:extLst>
              <a:ext uri="{FF2B5EF4-FFF2-40B4-BE49-F238E27FC236}">
                <a16:creationId xmlns:a16="http://schemas.microsoft.com/office/drawing/2014/main" id="{A2CCBA9C-AB69-A2AE-0B10-D2B4B945B0C8}"/>
              </a:ext>
            </a:extLst>
          </p:cNvPr>
          <p:cNvSpPr txBox="1"/>
          <p:nvPr/>
        </p:nvSpPr>
        <p:spPr>
          <a:xfrm>
            <a:off x="2057400" y="228600"/>
            <a:ext cx="8153400" cy="461665"/>
          </a:xfrm>
          <a:prstGeom prst="rect">
            <a:avLst/>
          </a:prstGeom>
          <a:noFill/>
        </p:spPr>
        <p:txBody>
          <a:bodyPr wrap="square" rtlCol="0">
            <a:spAutoFit/>
          </a:bodyPr>
          <a:lstStyle/>
          <a:p>
            <a:pPr algn="ctr"/>
            <a:r>
              <a:rPr lang="en-GB" sz="2400" b="1" dirty="0"/>
              <a:t>Description of study population Kenya and Ghana, N = 414</a:t>
            </a:r>
            <a:endParaRPr lang="en-KE" sz="2400" b="1" dirty="0"/>
          </a:p>
        </p:txBody>
      </p:sp>
    </p:spTree>
    <p:extLst>
      <p:ext uri="{BB962C8B-B14F-4D97-AF65-F5344CB8AC3E}">
        <p14:creationId xmlns:p14="http://schemas.microsoft.com/office/powerpoint/2010/main" val="3016800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445A2-15C2-BE7B-7DC2-0890F7583837}"/>
              </a:ext>
            </a:extLst>
          </p:cNvPr>
          <p:cNvSpPr>
            <a:spLocks noGrp="1"/>
          </p:cNvSpPr>
          <p:nvPr>
            <p:ph type="title" idx="4294967295"/>
          </p:nvPr>
        </p:nvSpPr>
        <p:spPr>
          <a:xfrm>
            <a:off x="0" y="1123950"/>
            <a:ext cx="2947988" cy="4600575"/>
          </a:xfrm>
        </p:spPr>
        <p:txBody>
          <a:bodyPr/>
          <a:lstStyle/>
          <a:p>
            <a:r>
              <a:rPr lang="en-GB" dirty="0"/>
              <a:t>Stress, burnout and depression scores.</a:t>
            </a:r>
            <a:endParaRPr lang="en-KE" dirty="0"/>
          </a:p>
        </p:txBody>
      </p:sp>
      <p:graphicFrame>
        <p:nvGraphicFramePr>
          <p:cNvPr id="4" name="Content Placeholder 3">
            <a:extLst>
              <a:ext uri="{FF2B5EF4-FFF2-40B4-BE49-F238E27FC236}">
                <a16:creationId xmlns:a16="http://schemas.microsoft.com/office/drawing/2014/main" id="{C978681E-13E1-F9E2-C1C4-3D01B0BFEC96}"/>
              </a:ext>
            </a:extLst>
          </p:cNvPr>
          <p:cNvGraphicFramePr>
            <a:graphicFrameLocks noGrp="1"/>
          </p:cNvGraphicFramePr>
          <p:nvPr>
            <p:ph idx="4294967295"/>
            <p:extLst>
              <p:ext uri="{D42A27DB-BD31-4B8C-83A1-F6EECF244321}">
                <p14:modId xmlns:p14="http://schemas.microsoft.com/office/powerpoint/2010/main" val="3406756411"/>
              </p:ext>
            </p:extLst>
          </p:nvPr>
        </p:nvGraphicFramePr>
        <p:xfrm>
          <a:off x="457200" y="152400"/>
          <a:ext cx="10972800" cy="6629399"/>
        </p:xfrm>
        <a:graphic>
          <a:graphicData uri="http://schemas.openxmlformats.org/drawingml/2006/table">
            <a:tbl>
              <a:tblPr firstRow="1" firstCol="1" bandRow="1">
                <a:tableStyleId>{5C22544A-7EE6-4342-B048-85BDC9FD1C3A}</a:tableStyleId>
              </a:tblPr>
              <a:tblGrid>
                <a:gridCol w="3850876">
                  <a:extLst>
                    <a:ext uri="{9D8B030D-6E8A-4147-A177-3AD203B41FA5}">
                      <a16:colId xmlns:a16="http://schemas.microsoft.com/office/drawing/2014/main" val="928618423"/>
                    </a:ext>
                  </a:extLst>
                </a:gridCol>
                <a:gridCol w="2193405">
                  <a:extLst>
                    <a:ext uri="{9D8B030D-6E8A-4147-A177-3AD203B41FA5}">
                      <a16:colId xmlns:a16="http://schemas.microsoft.com/office/drawing/2014/main" val="571669146"/>
                    </a:ext>
                  </a:extLst>
                </a:gridCol>
                <a:gridCol w="2364351">
                  <a:extLst>
                    <a:ext uri="{9D8B030D-6E8A-4147-A177-3AD203B41FA5}">
                      <a16:colId xmlns:a16="http://schemas.microsoft.com/office/drawing/2014/main" val="2207136490"/>
                    </a:ext>
                  </a:extLst>
                </a:gridCol>
                <a:gridCol w="1506160">
                  <a:extLst>
                    <a:ext uri="{9D8B030D-6E8A-4147-A177-3AD203B41FA5}">
                      <a16:colId xmlns:a16="http://schemas.microsoft.com/office/drawing/2014/main" val="3326339293"/>
                    </a:ext>
                  </a:extLst>
                </a:gridCol>
                <a:gridCol w="1058008">
                  <a:extLst>
                    <a:ext uri="{9D8B030D-6E8A-4147-A177-3AD203B41FA5}">
                      <a16:colId xmlns:a16="http://schemas.microsoft.com/office/drawing/2014/main" val="31369982"/>
                    </a:ext>
                  </a:extLst>
                </a:gridCol>
              </a:tblGrid>
              <a:tr h="322340">
                <a:tc gridSpan="5">
                  <a:txBody>
                    <a:bodyPr/>
                    <a:lstStyle/>
                    <a:p>
                      <a:pPr>
                        <a:lnSpc>
                          <a:spcPct val="107000"/>
                        </a:lnSpc>
                        <a:spcAft>
                          <a:spcPts val="800"/>
                        </a:spcAft>
                        <a:buNone/>
                      </a:pPr>
                      <a:r>
                        <a:rPr lang="en-US" sz="1800" dirty="0">
                          <a:effectLst/>
                        </a:rPr>
                        <a:t>Table 2. Summary of outcome measures among providers in Kenya and Ghana</a:t>
                      </a:r>
                      <a:endParaRPr lang="en-K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KE"/>
                    </a:p>
                  </a:txBody>
                  <a:tcPr/>
                </a:tc>
                <a:tc hMerge="1">
                  <a:txBody>
                    <a:bodyPr/>
                    <a:lstStyle/>
                    <a:p>
                      <a:endParaRPr lang="en-KE"/>
                    </a:p>
                  </a:txBody>
                  <a:tcPr/>
                </a:tc>
                <a:tc hMerge="1">
                  <a:txBody>
                    <a:bodyPr/>
                    <a:lstStyle/>
                    <a:p>
                      <a:endParaRPr lang="en-KE"/>
                    </a:p>
                  </a:txBody>
                  <a:tcPr/>
                </a:tc>
                <a:tc hMerge="1">
                  <a:txBody>
                    <a:bodyPr/>
                    <a:lstStyle/>
                    <a:p>
                      <a:endParaRPr lang="en-KE"/>
                    </a:p>
                  </a:txBody>
                  <a:tcPr/>
                </a:tc>
                <a:extLst>
                  <a:ext uri="{0D108BD9-81ED-4DB2-BD59-A6C34878D82A}">
                    <a16:rowId xmlns:a16="http://schemas.microsoft.com/office/drawing/2014/main" val="2243262805"/>
                  </a:ext>
                </a:extLst>
              </a:tr>
              <a:tr h="850621">
                <a:tc>
                  <a:txBody>
                    <a:bodyPr/>
                    <a:lstStyle/>
                    <a:p>
                      <a:pPr>
                        <a:lnSpc>
                          <a:spcPct val="107000"/>
                        </a:lnSpc>
                        <a:spcAft>
                          <a:spcPts val="800"/>
                        </a:spcAft>
                        <a:buNone/>
                      </a:pPr>
                      <a:r>
                        <a:rPr lang="en-US" sz="1800" dirty="0">
                          <a:effectLst/>
                        </a:rPr>
                        <a:t>Outcome measures</a:t>
                      </a:r>
                      <a:endParaRPr lang="en-K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US" sz="1800">
                          <a:effectLst/>
                        </a:rPr>
                        <a:t>Overall</a:t>
                      </a:r>
                      <a:endParaRPr lang="en-KE" sz="1800">
                        <a:effectLst/>
                      </a:endParaRPr>
                    </a:p>
                    <a:p>
                      <a:pPr algn="ctr">
                        <a:lnSpc>
                          <a:spcPct val="107000"/>
                        </a:lnSpc>
                        <a:spcAft>
                          <a:spcPts val="800"/>
                        </a:spcAft>
                        <a:buNone/>
                      </a:pPr>
                      <a:r>
                        <a:rPr lang="en-US" sz="1800">
                          <a:effectLst/>
                        </a:rPr>
                        <a:t>(N=414)</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US" sz="1800">
                          <a:effectLst/>
                        </a:rPr>
                        <a:t>Kenya</a:t>
                      </a:r>
                      <a:endParaRPr lang="en-KE" sz="1800">
                        <a:effectLst/>
                      </a:endParaRPr>
                    </a:p>
                    <a:p>
                      <a:pPr algn="ctr">
                        <a:lnSpc>
                          <a:spcPct val="107000"/>
                        </a:lnSpc>
                        <a:spcAft>
                          <a:spcPts val="800"/>
                        </a:spcAft>
                        <a:buNone/>
                      </a:pPr>
                      <a:r>
                        <a:rPr lang="en-US" sz="1800">
                          <a:effectLst/>
                        </a:rPr>
                        <a:t>(N=200)</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US" sz="1800">
                          <a:effectLst/>
                        </a:rPr>
                        <a:t>Ghana</a:t>
                      </a:r>
                      <a:endParaRPr lang="en-KE" sz="1800">
                        <a:effectLst/>
                      </a:endParaRPr>
                    </a:p>
                    <a:p>
                      <a:pPr algn="ctr">
                        <a:lnSpc>
                          <a:spcPct val="107000"/>
                        </a:lnSpc>
                        <a:spcAft>
                          <a:spcPts val="800"/>
                        </a:spcAft>
                        <a:buNone/>
                      </a:pPr>
                      <a:r>
                        <a:rPr lang="en-US" sz="1800">
                          <a:effectLst/>
                        </a:rPr>
                        <a:t>(N=214)</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US" sz="1800">
                          <a:effectLst/>
                        </a:rPr>
                        <a:t>p</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70146607"/>
                  </a:ext>
                </a:extLst>
              </a:tr>
              <a:tr h="659604">
                <a:tc>
                  <a:txBody>
                    <a:bodyPr/>
                    <a:lstStyle/>
                    <a:p>
                      <a:pPr>
                        <a:lnSpc>
                          <a:spcPct val="107000"/>
                        </a:lnSpc>
                        <a:spcAft>
                          <a:spcPts val="800"/>
                        </a:spcAft>
                        <a:buNone/>
                      </a:pPr>
                      <a:r>
                        <a:rPr lang="en-US" sz="1800">
                          <a:effectLst/>
                        </a:rPr>
                        <a:t>Perceived stress score, mean (SD)</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US" sz="1800">
                          <a:effectLst/>
                        </a:rPr>
                        <a:t>17.72 (4.56)</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US" sz="1800">
                          <a:effectLst/>
                        </a:rPr>
                        <a:t>18.42 (5.15)</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US" sz="1800">
                          <a:effectLst/>
                        </a:rPr>
                        <a:t>17.05 (3.83)</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US" sz="1800">
                          <a:effectLst/>
                        </a:rPr>
                        <a:t>0.002</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35092599"/>
                  </a:ext>
                </a:extLst>
              </a:tr>
              <a:tr h="659604">
                <a:tc>
                  <a:txBody>
                    <a:bodyPr/>
                    <a:lstStyle/>
                    <a:p>
                      <a:pPr>
                        <a:lnSpc>
                          <a:spcPct val="107000"/>
                        </a:lnSpc>
                        <a:spcAft>
                          <a:spcPts val="800"/>
                        </a:spcAft>
                        <a:buNone/>
                      </a:pPr>
                      <a:r>
                        <a:rPr lang="en-US" sz="1800">
                          <a:effectLst/>
                        </a:rPr>
                        <a:t>Perceived stress score categorized</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US" sz="1800">
                          <a:effectLst/>
                        </a:rPr>
                        <a:t> </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US" sz="1800">
                          <a:effectLst/>
                        </a:rPr>
                        <a:t> </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US" sz="1800">
                          <a:effectLst/>
                        </a:rPr>
                        <a:t> </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US" sz="1800">
                          <a:effectLst/>
                        </a:rPr>
                        <a:t> </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6637057"/>
                  </a:ext>
                </a:extLst>
              </a:tr>
              <a:tr h="322340">
                <a:tc>
                  <a:txBody>
                    <a:bodyPr/>
                    <a:lstStyle/>
                    <a:p>
                      <a:pPr>
                        <a:lnSpc>
                          <a:spcPct val="107000"/>
                        </a:lnSpc>
                        <a:spcAft>
                          <a:spcPts val="800"/>
                        </a:spcAft>
                        <a:buNone/>
                      </a:pPr>
                      <a:r>
                        <a:rPr lang="en-US" sz="1800">
                          <a:effectLst/>
                        </a:rPr>
                        <a:t>  Low stress '0-13.9'</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US" sz="1800">
                          <a:effectLst/>
                        </a:rPr>
                        <a:t>68 (16.4)</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US" sz="1800">
                          <a:effectLst/>
                        </a:rPr>
                        <a:t>30 (15.0)</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US" sz="1800">
                          <a:effectLst/>
                        </a:rPr>
                        <a:t>38 (17.8)</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US" sz="1800">
                          <a:effectLst/>
                        </a:rPr>
                        <a:t>0.067</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34986007"/>
                  </a:ext>
                </a:extLst>
              </a:tr>
              <a:tr h="322340">
                <a:tc>
                  <a:txBody>
                    <a:bodyPr/>
                    <a:lstStyle/>
                    <a:p>
                      <a:pPr>
                        <a:lnSpc>
                          <a:spcPct val="107000"/>
                        </a:lnSpc>
                        <a:spcAft>
                          <a:spcPts val="800"/>
                        </a:spcAft>
                        <a:buNone/>
                      </a:pPr>
                      <a:r>
                        <a:rPr lang="en-US" sz="1800">
                          <a:effectLst/>
                        </a:rPr>
                        <a:t>  Moderate stress '14.0-26.9'</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US" sz="1800" dirty="0">
                          <a:effectLst/>
                          <a:highlight>
                            <a:srgbClr val="FF0000"/>
                          </a:highlight>
                        </a:rPr>
                        <a:t>338 (81.6)</a:t>
                      </a:r>
                      <a:endParaRPr lang="en-KE" sz="18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US" sz="1800" dirty="0">
                          <a:effectLst/>
                          <a:highlight>
                            <a:srgbClr val="FF0000"/>
                          </a:highlight>
                        </a:rPr>
                        <a:t>163 (81.5)</a:t>
                      </a:r>
                      <a:endParaRPr lang="en-KE" sz="18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US" sz="1800" dirty="0">
                          <a:effectLst/>
                          <a:highlight>
                            <a:srgbClr val="FF0000"/>
                          </a:highlight>
                        </a:rPr>
                        <a:t>175 (81.8)</a:t>
                      </a:r>
                      <a:endParaRPr lang="en-KE" sz="18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US" sz="1800">
                          <a:effectLst/>
                        </a:rPr>
                        <a:t> </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8745144"/>
                  </a:ext>
                </a:extLst>
              </a:tr>
              <a:tr h="322340">
                <a:tc>
                  <a:txBody>
                    <a:bodyPr/>
                    <a:lstStyle/>
                    <a:p>
                      <a:pPr>
                        <a:lnSpc>
                          <a:spcPct val="107000"/>
                        </a:lnSpc>
                        <a:spcAft>
                          <a:spcPts val="800"/>
                        </a:spcAft>
                        <a:buNone/>
                      </a:pPr>
                      <a:r>
                        <a:rPr lang="en-US" sz="1800" dirty="0">
                          <a:effectLst/>
                          <a:highlight>
                            <a:srgbClr val="FF0000"/>
                          </a:highlight>
                        </a:rPr>
                        <a:t>  High stress '27.0 or more'</a:t>
                      </a:r>
                      <a:endParaRPr lang="en-KE" sz="18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US" sz="1800" dirty="0">
                          <a:effectLst/>
                          <a:highlight>
                            <a:srgbClr val="FF0000"/>
                          </a:highlight>
                        </a:rPr>
                        <a:t>8 (1.9)</a:t>
                      </a:r>
                      <a:endParaRPr lang="en-KE" sz="18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US" sz="1800" dirty="0">
                          <a:effectLst/>
                          <a:highlight>
                            <a:srgbClr val="FF0000"/>
                          </a:highlight>
                        </a:rPr>
                        <a:t>7 (3.5)</a:t>
                      </a:r>
                      <a:endParaRPr lang="en-KE" sz="18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US" sz="1800" dirty="0">
                          <a:effectLst/>
                          <a:highlight>
                            <a:srgbClr val="FF0000"/>
                          </a:highlight>
                        </a:rPr>
                        <a:t>1 (0.5)</a:t>
                      </a:r>
                      <a:endParaRPr lang="en-KE" sz="18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US" sz="1800" dirty="0">
                          <a:effectLst/>
                          <a:highlight>
                            <a:srgbClr val="FF0000"/>
                          </a:highlight>
                        </a:rPr>
                        <a:t> </a:t>
                      </a:r>
                      <a:endParaRPr lang="en-KE" sz="18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8557634"/>
                  </a:ext>
                </a:extLst>
              </a:tr>
              <a:tr h="322340">
                <a:tc>
                  <a:txBody>
                    <a:bodyPr/>
                    <a:lstStyle/>
                    <a:p>
                      <a:pPr>
                        <a:lnSpc>
                          <a:spcPct val="107000"/>
                        </a:lnSpc>
                        <a:spcAft>
                          <a:spcPts val="800"/>
                        </a:spcAft>
                        <a:buNone/>
                      </a:pPr>
                      <a:r>
                        <a:rPr lang="en-US" sz="1800">
                          <a:effectLst/>
                        </a:rPr>
                        <a:t>Burnout score, mean (SD)</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US" sz="1800">
                          <a:effectLst/>
                        </a:rPr>
                        <a:t>2.67 (0.97)</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US" sz="1800">
                          <a:effectLst/>
                        </a:rPr>
                        <a:t>2.86 (0.98)</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US" sz="1800" dirty="0">
                          <a:effectLst/>
                        </a:rPr>
                        <a:t>2.48 (0.93)</a:t>
                      </a:r>
                      <a:endParaRPr lang="en-K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US" sz="1800">
                          <a:effectLst/>
                        </a:rPr>
                        <a:t>&lt;0.001</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41082209"/>
                  </a:ext>
                </a:extLst>
              </a:tr>
              <a:tr h="322340">
                <a:tc>
                  <a:txBody>
                    <a:bodyPr/>
                    <a:lstStyle/>
                    <a:p>
                      <a:pPr>
                        <a:lnSpc>
                          <a:spcPct val="107000"/>
                        </a:lnSpc>
                        <a:spcAft>
                          <a:spcPts val="800"/>
                        </a:spcAft>
                        <a:buNone/>
                      </a:pPr>
                      <a:r>
                        <a:rPr lang="en-US" sz="1800">
                          <a:effectLst/>
                        </a:rPr>
                        <a:t>Burnout score categorized</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US" sz="1800">
                          <a:effectLst/>
                        </a:rPr>
                        <a:t> </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US" sz="1800">
                          <a:effectLst/>
                        </a:rPr>
                        <a:t> </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US" sz="1800">
                          <a:effectLst/>
                        </a:rPr>
                        <a:t> </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US" sz="1800">
                          <a:effectLst/>
                        </a:rPr>
                        <a:t> </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6821285"/>
                  </a:ext>
                </a:extLst>
              </a:tr>
              <a:tr h="322340">
                <a:tc>
                  <a:txBody>
                    <a:bodyPr/>
                    <a:lstStyle/>
                    <a:p>
                      <a:pPr>
                        <a:lnSpc>
                          <a:spcPct val="107000"/>
                        </a:lnSpc>
                        <a:spcAft>
                          <a:spcPts val="800"/>
                        </a:spcAft>
                        <a:buNone/>
                      </a:pPr>
                      <a:r>
                        <a:rPr lang="en-US" sz="1800">
                          <a:effectLst/>
                        </a:rPr>
                        <a:t>  No burnout (≤2.0)</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US" sz="1800" dirty="0">
                          <a:effectLst/>
                        </a:rPr>
                        <a:t>123 (29.7)</a:t>
                      </a:r>
                      <a:endParaRPr lang="en-K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US" sz="1800">
                          <a:effectLst/>
                        </a:rPr>
                        <a:t>42 (21.0)</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US" sz="1800">
                          <a:effectLst/>
                        </a:rPr>
                        <a:t>81 (37.9)</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US" sz="1800">
                          <a:effectLst/>
                        </a:rPr>
                        <a:t>&lt;0.001</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07485946"/>
                  </a:ext>
                </a:extLst>
              </a:tr>
              <a:tr h="322340">
                <a:tc>
                  <a:txBody>
                    <a:bodyPr/>
                    <a:lstStyle/>
                    <a:p>
                      <a:pPr>
                        <a:lnSpc>
                          <a:spcPct val="107000"/>
                        </a:lnSpc>
                        <a:spcAft>
                          <a:spcPts val="800"/>
                        </a:spcAft>
                        <a:buNone/>
                      </a:pPr>
                      <a:r>
                        <a:rPr lang="en-US" sz="1800">
                          <a:effectLst/>
                        </a:rPr>
                        <a:t>  Low burnout (2.1 to 3.75)</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US" sz="1800">
                          <a:effectLst/>
                        </a:rPr>
                        <a:t>222 (53.6)</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US" sz="1800">
                          <a:effectLst/>
                        </a:rPr>
                        <a:t>115 (57.5)</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US" sz="1800">
                          <a:effectLst/>
                        </a:rPr>
                        <a:t>107 (50.0)</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US" sz="1800">
                          <a:effectLst/>
                        </a:rPr>
                        <a:t> </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9511975"/>
                  </a:ext>
                </a:extLst>
              </a:tr>
              <a:tr h="322340">
                <a:tc>
                  <a:txBody>
                    <a:bodyPr/>
                    <a:lstStyle/>
                    <a:p>
                      <a:pPr>
                        <a:lnSpc>
                          <a:spcPct val="107000"/>
                        </a:lnSpc>
                        <a:spcAft>
                          <a:spcPts val="800"/>
                        </a:spcAft>
                        <a:buNone/>
                      </a:pPr>
                      <a:r>
                        <a:rPr lang="en-US" sz="1800" dirty="0">
                          <a:effectLst/>
                          <a:highlight>
                            <a:srgbClr val="FF0000"/>
                          </a:highlight>
                        </a:rPr>
                        <a:t>  High burnout (≥3.75)</a:t>
                      </a:r>
                      <a:endParaRPr lang="en-KE" sz="18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US" sz="1800" dirty="0">
                          <a:effectLst/>
                          <a:highlight>
                            <a:srgbClr val="FF0000"/>
                          </a:highlight>
                        </a:rPr>
                        <a:t>69 (16.7)</a:t>
                      </a:r>
                      <a:endParaRPr lang="en-KE" sz="18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US" sz="1800" dirty="0">
                          <a:effectLst/>
                          <a:highlight>
                            <a:srgbClr val="FF0000"/>
                          </a:highlight>
                        </a:rPr>
                        <a:t>43 (21.5)</a:t>
                      </a:r>
                      <a:endParaRPr lang="en-KE" sz="18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US" sz="1800" dirty="0">
                          <a:effectLst/>
                          <a:highlight>
                            <a:srgbClr val="FF0000"/>
                          </a:highlight>
                        </a:rPr>
                        <a:t>26 (12.1)</a:t>
                      </a:r>
                      <a:endParaRPr lang="en-KE" sz="18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US" sz="1800">
                          <a:effectLst/>
                        </a:rPr>
                        <a:t> </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0199328"/>
                  </a:ext>
                </a:extLst>
              </a:tr>
              <a:tr h="591490">
                <a:tc>
                  <a:txBody>
                    <a:bodyPr/>
                    <a:lstStyle/>
                    <a:p>
                      <a:pPr>
                        <a:lnSpc>
                          <a:spcPct val="107000"/>
                        </a:lnSpc>
                        <a:spcAft>
                          <a:spcPts val="800"/>
                        </a:spcAft>
                        <a:buNone/>
                      </a:pPr>
                      <a:r>
                        <a:rPr lang="en-US" sz="1800">
                          <a:effectLst/>
                        </a:rPr>
                        <a:t>Depression measure, mean (SD)</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US" sz="1800">
                          <a:effectLst/>
                        </a:rPr>
                        <a:t>1.03 (1.40)</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US" sz="1800">
                          <a:effectLst/>
                        </a:rPr>
                        <a:t>1.20 (1.51)</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US" sz="1800" dirty="0">
                          <a:effectLst/>
                        </a:rPr>
                        <a:t>0.88 (1.27)</a:t>
                      </a:r>
                      <a:endParaRPr lang="en-K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US" sz="1800">
                          <a:effectLst/>
                        </a:rPr>
                        <a:t>0.023</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17682815"/>
                  </a:ext>
                </a:extLst>
              </a:tr>
              <a:tr h="322340">
                <a:tc>
                  <a:txBody>
                    <a:bodyPr/>
                    <a:lstStyle/>
                    <a:p>
                      <a:pPr>
                        <a:lnSpc>
                          <a:spcPct val="107000"/>
                        </a:lnSpc>
                        <a:spcAft>
                          <a:spcPts val="800"/>
                        </a:spcAft>
                        <a:buNone/>
                      </a:pPr>
                      <a:r>
                        <a:rPr lang="en-US" sz="1800" dirty="0">
                          <a:effectLst/>
                        </a:rPr>
                        <a:t>Depression measure (PHQ2)</a:t>
                      </a:r>
                      <a:endParaRPr lang="en-K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US" sz="1800">
                          <a:effectLst/>
                        </a:rPr>
                        <a:t> </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US" sz="1800">
                          <a:effectLst/>
                        </a:rPr>
                        <a:t> </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US" sz="1800">
                          <a:effectLst/>
                        </a:rPr>
                        <a:t> </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US" sz="1800">
                          <a:effectLst/>
                        </a:rPr>
                        <a:t> </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0973012"/>
                  </a:ext>
                </a:extLst>
              </a:tr>
              <a:tr h="322340">
                <a:tc>
                  <a:txBody>
                    <a:bodyPr/>
                    <a:lstStyle/>
                    <a:p>
                      <a:pPr>
                        <a:lnSpc>
                          <a:spcPct val="107000"/>
                        </a:lnSpc>
                        <a:spcAft>
                          <a:spcPts val="800"/>
                        </a:spcAft>
                        <a:buNone/>
                      </a:pPr>
                      <a:r>
                        <a:rPr lang="en-US" sz="1800">
                          <a:effectLst/>
                        </a:rPr>
                        <a:t>  No depression (&lt; 3)</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US" sz="1800">
                          <a:effectLst/>
                        </a:rPr>
                        <a:t>351 (84.8)</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US" sz="1800">
                          <a:effectLst/>
                        </a:rPr>
                        <a:t>163 (81.5)</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US" sz="1800">
                          <a:effectLst/>
                        </a:rPr>
                        <a:t>188 (87.9)</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US" sz="1800">
                          <a:effectLst/>
                        </a:rPr>
                        <a:t>0.072</a:t>
                      </a:r>
                      <a:endParaRPr lang="en-K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75863669"/>
                  </a:ext>
                </a:extLst>
              </a:tr>
              <a:tr h="322340">
                <a:tc>
                  <a:txBody>
                    <a:bodyPr/>
                    <a:lstStyle/>
                    <a:p>
                      <a:pPr>
                        <a:lnSpc>
                          <a:spcPct val="107000"/>
                        </a:lnSpc>
                        <a:spcAft>
                          <a:spcPts val="800"/>
                        </a:spcAft>
                        <a:buNone/>
                      </a:pPr>
                      <a:r>
                        <a:rPr lang="en-US" sz="1800" dirty="0">
                          <a:effectLst/>
                          <a:highlight>
                            <a:srgbClr val="FF0000"/>
                          </a:highlight>
                        </a:rPr>
                        <a:t>  Probable depression (≥3)</a:t>
                      </a:r>
                      <a:endParaRPr lang="en-KE" sz="18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US" sz="1800" dirty="0">
                          <a:effectLst/>
                          <a:highlight>
                            <a:srgbClr val="FF0000"/>
                          </a:highlight>
                        </a:rPr>
                        <a:t>63 (15.2)</a:t>
                      </a:r>
                      <a:endParaRPr lang="en-KE" sz="18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en-US" sz="1800" dirty="0">
                          <a:effectLst/>
                          <a:highlight>
                            <a:srgbClr val="FF0000"/>
                          </a:highlight>
                        </a:rPr>
                        <a:t>37 (18.5)</a:t>
                      </a:r>
                      <a:endParaRPr lang="en-KE" sz="18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US" sz="1800" dirty="0">
                          <a:effectLst/>
                          <a:highlight>
                            <a:srgbClr val="FF0000"/>
                          </a:highlight>
                        </a:rPr>
                        <a:t>26 (12.1)</a:t>
                      </a:r>
                      <a:endParaRPr lang="en-KE" sz="1800"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US" sz="1800" dirty="0">
                          <a:effectLst/>
                        </a:rPr>
                        <a:t> </a:t>
                      </a:r>
                      <a:endParaRPr lang="en-K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6201336"/>
                  </a:ext>
                </a:extLst>
              </a:tr>
            </a:tbl>
          </a:graphicData>
        </a:graphic>
      </p:graphicFrame>
    </p:spTree>
    <p:extLst>
      <p:ext uri="{BB962C8B-B14F-4D97-AF65-F5344CB8AC3E}">
        <p14:creationId xmlns:p14="http://schemas.microsoft.com/office/powerpoint/2010/main" val="680853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BDCCC-C707-AE86-1265-EDFD16AB8D01}"/>
              </a:ext>
            </a:extLst>
          </p:cNvPr>
          <p:cNvSpPr>
            <a:spLocks noGrp="1"/>
          </p:cNvSpPr>
          <p:nvPr>
            <p:ph type="title"/>
          </p:nvPr>
        </p:nvSpPr>
        <p:spPr/>
        <p:txBody>
          <a:bodyPr/>
          <a:lstStyle/>
          <a:p>
            <a:r>
              <a:rPr lang="en-GB" dirty="0"/>
              <a:t>Factors associated with perceived stress among health facility providers in both Kenya and Ghana combined</a:t>
            </a:r>
            <a:endParaRPr lang="en-KE" dirty="0"/>
          </a:p>
        </p:txBody>
      </p:sp>
      <p:sp>
        <p:nvSpPr>
          <p:cNvPr id="3" name="Content Placeholder 2">
            <a:extLst>
              <a:ext uri="{FF2B5EF4-FFF2-40B4-BE49-F238E27FC236}">
                <a16:creationId xmlns:a16="http://schemas.microsoft.com/office/drawing/2014/main" id="{6DA15400-5C1C-B407-CA4D-77F4751E3A99}"/>
              </a:ext>
            </a:extLst>
          </p:cNvPr>
          <p:cNvSpPr>
            <a:spLocks noGrp="1"/>
          </p:cNvSpPr>
          <p:nvPr>
            <p:ph idx="1"/>
          </p:nvPr>
        </p:nvSpPr>
        <p:spPr/>
        <p:txBody>
          <a:bodyPr>
            <a:normAutofit lnSpcReduction="10000"/>
          </a:bodyPr>
          <a:lstStyle/>
          <a:p>
            <a:r>
              <a:rPr lang="en-GB" sz="2400" b="1" dirty="0"/>
              <a:t>Country:</a:t>
            </a:r>
            <a:r>
              <a:rPr lang="en-GB" sz="2400" dirty="0"/>
              <a:t> Participants in Ghana scored significantly lower than those in Kenya (β ≈ -1.3, </a:t>
            </a:r>
            <a:r>
              <a:rPr lang="en-GB" sz="2400" i="1" dirty="0"/>
              <a:t>p</a:t>
            </a:r>
            <a:r>
              <a:rPr lang="en-GB" sz="2400" dirty="0"/>
              <a:t>&lt;0.001).</a:t>
            </a:r>
          </a:p>
          <a:p>
            <a:r>
              <a:rPr lang="en-GB" sz="2400" b="1" dirty="0"/>
              <a:t>Marital status:</a:t>
            </a:r>
            <a:r>
              <a:rPr lang="en-GB" sz="2400" dirty="0"/>
              <a:t> </a:t>
            </a:r>
            <a:r>
              <a:rPr lang="en-GB" sz="2400" b="1" dirty="0"/>
              <a:t>Being single </a:t>
            </a:r>
            <a:r>
              <a:rPr lang="en-GB" sz="2400" dirty="0"/>
              <a:t>was associated with higher scores compared to married/cohabiting (β = 1.26, </a:t>
            </a:r>
            <a:r>
              <a:rPr lang="en-GB" sz="2400" i="1" dirty="0"/>
              <a:t>p</a:t>
            </a:r>
            <a:r>
              <a:rPr lang="en-GB" sz="2400" dirty="0"/>
              <a:t>=0.016).</a:t>
            </a:r>
          </a:p>
          <a:p>
            <a:r>
              <a:rPr lang="en-GB" sz="2400" b="1" dirty="0"/>
              <a:t>Workload &amp; job context:</a:t>
            </a:r>
            <a:r>
              <a:rPr lang="en-GB" sz="2400" dirty="0"/>
              <a:t> More hours worked per day and higher effort–reward imbalance were linked to worse outcomes (both </a:t>
            </a:r>
            <a:r>
              <a:rPr lang="en-GB" sz="2400" i="1" dirty="0"/>
              <a:t>p</a:t>
            </a:r>
            <a:r>
              <a:rPr lang="en-GB" sz="2400" dirty="0"/>
              <a:t>&lt;0.05).</a:t>
            </a:r>
          </a:p>
          <a:p>
            <a:r>
              <a:rPr lang="en-GB" sz="2400" b="1" dirty="0"/>
              <a:t>Health factors:</a:t>
            </a:r>
            <a:r>
              <a:rPr lang="en-GB" sz="2400" dirty="0"/>
              <a:t> Poor sleep quality and presence of chronic conditions were strongly associated with higher scores (all </a:t>
            </a:r>
            <a:r>
              <a:rPr lang="en-GB" sz="2400" i="1" dirty="0"/>
              <a:t>p</a:t>
            </a:r>
            <a:r>
              <a:rPr lang="en-GB" sz="2400" dirty="0"/>
              <a:t>&lt;0.01).</a:t>
            </a:r>
          </a:p>
          <a:p>
            <a:r>
              <a:rPr lang="en-GB" sz="2400" b="1" dirty="0"/>
              <a:t>Protective factors:</a:t>
            </a:r>
            <a:r>
              <a:rPr lang="en-GB" sz="2400" dirty="0"/>
              <a:t> Job satisfaction and more frequent exercise showed trends toward better outcomes, though effects were weaker after adjustment.</a:t>
            </a:r>
          </a:p>
          <a:p>
            <a:endParaRPr lang="en-KE" dirty="0"/>
          </a:p>
        </p:txBody>
      </p:sp>
    </p:spTree>
    <p:extLst>
      <p:ext uri="{BB962C8B-B14F-4D97-AF65-F5344CB8AC3E}">
        <p14:creationId xmlns:p14="http://schemas.microsoft.com/office/powerpoint/2010/main" val="542537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99C7D-B658-F58E-A475-7676E772D0AC}"/>
              </a:ext>
            </a:extLst>
          </p:cNvPr>
          <p:cNvSpPr>
            <a:spLocks noGrp="1"/>
          </p:cNvSpPr>
          <p:nvPr>
            <p:ph type="title"/>
          </p:nvPr>
        </p:nvSpPr>
        <p:spPr/>
        <p:txBody>
          <a:bodyPr/>
          <a:lstStyle/>
          <a:p>
            <a:r>
              <a:rPr lang="en-GB" b="1" dirty="0"/>
              <a:t>Key Findings (Burnout Associations)</a:t>
            </a:r>
            <a:br>
              <a:rPr lang="en-GB" b="1" dirty="0"/>
            </a:br>
            <a:endParaRPr lang="en-KE" dirty="0"/>
          </a:p>
        </p:txBody>
      </p:sp>
      <p:sp>
        <p:nvSpPr>
          <p:cNvPr id="3" name="Content Placeholder 2">
            <a:extLst>
              <a:ext uri="{FF2B5EF4-FFF2-40B4-BE49-F238E27FC236}">
                <a16:creationId xmlns:a16="http://schemas.microsoft.com/office/drawing/2014/main" id="{B4179C4A-2AD2-CE84-4116-F83EB66DB83E}"/>
              </a:ext>
            </a:extLst>
          </p:cNvPr>
          <p:cNvSpPr>
            <a:spLocks noGrp="1"/>
          </p:cNvSpPr>
          <p:nvPr>
            <p:ph idx="1"/>
          </p:nvPr>
        </p:nvSpPr>
        <p:spPr/>
        <p:txBody>
          <a:bodyPr>
            <a:normAutofit lnSpcReduction="10000"/>
          </a:bodyPr>
          <a:lstStyle/>
          <a:p>
            <a:r>
              <a:rPr lang="en-GB" sz="2400" b="1" dirty="0"/>
              <a:t>Country differences:</a:t>
            </a:r>
            <a:r>
              <a:rPr lang="en-GB" sz="2400" dirty="0"/>
              <a:t> Ghanaian providers reported lower burnout than Kenyan providers in crude analysis, though this attenuated after adjustment.</a:t>
            </a:r>
          </a:p>
          <a:p>
            <a:r>
              <a:rPr lang="en-GB" sz="2400" b="1" dirty="0"/>
              <a:t>Salary and role:</a:t>
            </a:r>
            <a:r>
              <a:rPr lang="en-GB" sz="2400" dirty="0"/>
              <a:t> Higher monthly salary (&gt;382 USD) and being a clinical officer/medical assistant were linked to greater burnout.</a:t>
            </a:r>
          </a:p>
          <a:p>
            <a:r>
              <a:rPr lang="en-GB" sz="2400" b="1" dirty="0"/>
              <a:t>Facility type:</a:t>
            </a:r>
            <a:r>
              <a:rPr lang="en-GB" sz="2400" dirty="0"/>
              <a:t> Providers in mission/private hospitals reported significantly less burnout compared to government hospitals.</a:t>
            </a:r>
          </a:p>
          <a:p>
            <a:r>
              <a:rPr lang="en-GB" sz="2400" b="1" dirty="0"/>
              <a:t>Job satisfaction:</a:t>
            </a:r>
            <a:r>
              <a:rPr lang="en-GB" sz="2400" dirty="0"/>
              <a:t> Being satisfied with one’s job was strongly protective against burnout (β = -0.34, </a:t>
            </a:r>
            <a:r>
              <a:rPr lang="en-GB" sz="2400" i="1" dirty="0"/>
              <a:t>p</a:t>
            </a:r>
            <a:r>
              <a:rPr lang="en-GB" sz="2400" dirty="0"/>
              <a:t>=0.014).</a:t>
            </a:r>
          </a:p>
          <a:p>
            <a:r>
              <a:rPr lang="en-GB" sz="2400" b="1" dirty="0"/>
              <a:t>Health and psychosocial factors:</a:t>
            </a:r>
            <a:r>
              <a:rPr lang="en-GB" sz="2400" dirty="0"/>
              <a:t> Poor sleep quality and higher overcommitment scores were consistently associated with higher burnout (</a:t>
            </a:r>
            <a:r>
              <a:rPr lang="en-GB" sz="2400" i="1" dirty="0"/>
              <a:t>p</a:t>
            </a:r>
            <a:r>
              <a:rPr lang="en-GB" sz="2400" dirty="0"/>
              <a:t>&lt;0.01).</a:t>
            </a:r>
          </a:p>
          <a:p>
            <a:endParaRPr lang="en-KE" dirty="0"/>
          </a:p>
        </p:txBody>
      </p:sp>
    </p:spTree>
    <p:extLst>
      <p:ext uri="{BB962C8B-B14F-4D97-AF65-F5344CB8AC3E}">
        <p14:creationId xmlns:p14="http://schemas.microsoft.com/office/powerpoint/2010/main" val="1115616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2" name="Rectangle 11">
            <a:extLst>
              <a:ext uri="{FF2B5EF4-FFF2-40B4-BE49-F238E27FC236}">
                <a16:creationId xmlns:a16="http://schemas.microsoft.com/office/drawing/2014/main" id="{A5A2BA67-BF68-4F48-BAA9-1091D4FED1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4190DBD-4A62-4416-ACB7-ACEC1DE30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09288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1CCD429-8350-DA8C-3CC8-16B545B808A0}"/>
              </a:ext>
            </a:extLst>
          </p:cNvPr>
          <p:cNvSpPr>
            <a:spLocks noGrp="1"/>
          </p:cNvSpPr>
          <p:nvPr>
            <p:ph type="title"/>
          </p:nvPr>
        </p:nvSpPr>
        <p:spPr>
          <a:xfrm>
            <a:off x="1069848" y="1298448"/>
            <a:ext cx="4705801" cy="3255264"/>
          </a:xfrm>
        </p:spPr>
        <p:txBody>
          <a:bodyPr vert="horz" lIns="91440" tIns="45720" rIns="91440" bIns="45720" rtlCol="0" anchor="b">
            <a:normAutofit/>
          </a:bodyPr>
          <a:lstStyle/>
          <a:p>
            <a:r>
              <a:rPr lang="en-US" sz="4600" spc="-100"/>
              <a:t>Thank you!</a:t>
            </a:r>
            <a:br>
              <a:rPr lang="en-US" sz="4600" spc="-100"/>
            </a:br>
            <a:r>
              <a:rPr lang="en-US" sz="4600" spc="-100"/>
              <a:t>  </a:t>
            </a:r>
          </a:p>
          <a:p>
            <a:r>
              <a:rPr lang="en-US" sz="4600" spc="-100"/>
              <a:t>Questions?</a:t>
            </a:r>
            <a:br>
              <a:rPr lang="en-US" sz="4600" spc="-100"/>
            </a:br>
            <a:r>
              <a:rPr lang="en-US" sz="4600" spc="-100"/>
              <a:t> </a:t>
            </a:r>
            <a:br>
              <a:rPr lang="en-US" sz="4600" spc="-100"/>
            </a:br>
            <a:r>
              <a:rPr lang="en-US" sz="4600" spc="-100"/>
              <a:t>Comments?</a:t>
            </a:r>
          </a:p>
        </p:txBody>
      </p:sp>
      <p:pic>
        <p:nvPicPr>
          <p:cNvPr id="3" name="Picture 2" descr="A group of people sitting in a room&#10;&#10;Description automatically generated">
            <a:extLst>
              <a:ext uri="{FF2B5EF4-FFF2-40B4-BE49-F238E27FC236}">
                <a16:creationId xmlns:a16="http://schemas.microsoft.com/office/drawing/2014/main" id="{821E23D3-7920-A1FD-A297-B90E7407BA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40" r="13795" b="1"/>
          <a:stretch/>
        </p:blipFill>
        <p:spPr bwMode="auto">
          <a:xfrm>
            <a:off x="6586977" y="759599"/>
            <a:ext cx="4908848" cy="533065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DBF12D6D-FE37-445A-BF16-6DA1A659A4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5363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58580-D005-F512-81DB-388F8FEF739A}"/>
              </a:ext>
            </a:extLst>
          </p:cNvPr>
          <p:cNvSpPr>
            <a:spLocks noGrp="1"/>
          </p:cNvSpPr>
          <p:nvPr>
            <p:ph type="title"/>
          </p:nvPr>
        </p:nvSpPr>
        <p:spPr/>
        <p:txBody>
          <a:bodyPr/>
          <a:lstStyle/>
          <a:p>
            <a:r>
              <a:rPr lang="en-GB" dirty="0"/>
              <a:t>Study Background and Rationale</a:t>
            </a:r>
            <a:endParaRPr lang="en-KE" dirty="0"/>
          </a:p>
        </p:txBody>
      </p:sp>
      <p:graphicFrame>
        <p:nvGraphicFramePr>
          <p:cNvPr id="4" name="Content Placeholder 3">
            <a:extLst>
              <a:ext uri="{FF2B5EF4-FFF2-40B4-BE49-F238E27FC236}">
                <a16:creationId xmlns:a16="http://schemas.microsoft.com/office/drawing/2014/main" id="{D5B81106-3EE6-CA6D-5F35-CDCD1D193CB6}"/>
              </a:ext>
            </a:extLst>
          </p:cNvPr>
          <p:cNvGraphicFramePr>
            <a:graphicFrameLocks noGrp="1"/>
          </p:cNvGraphicFramePr>
          <p:nvPr>
            <p:ph idx="1"/>
            <p:extLst>
              <p:ext uri="{D42A27DB-BD31-4B8C-83A1-F6EECF244321}">
                <p14:modId xmlns:p14="http://schemas.microsoft.com/office/powerpoint/2010/main" val="2094484785"/>
              </p:ext>
            </p:extLst>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3670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6" name="Slide Number Placeholder 2">
            <a:extLst>
              <a:ext uri="{FF2B5EF4-FFF2-40B4-BE49-F238E27FC236}">
                <a16:creationId xmlns:a16="http://schemas.microsoft.com/office/drawing/2014/main" id="{57183934-0610-4279-ADA3-D25A794EA3F3}"/>
              </a:ext>
            </a:extLst>
          </p:cNvPr>
          <p:cNvSpPr>
            <a:spLocks noGrp="1"/>
          </p:cNvSpPr>
          <p:nvPr>
            <p:ph type="sldNum" sz="quarter" idx="12"/>
          </p:nvPr>
        </p:nvSpPr>
        <p:spPr bwMode="auto">
          <a:xfrm>
            <a:off x="8763926" y="5876412"/>
            <a:ext cx="2926080" cy="139703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Aft>
                <a:spcPts val="600"/>
              </a:spcAft>
            </a:pPr>
            <a:fld id="{FCB79C6F-B45B-48C3-B3E2-A1A6FA485D1E}" type="slidenum">
              <a:rPr lang="en-US" altLang="en-US" sz="9500">
                <a:solidFill>
                  <a:srgbClr val="FFFFFF">
                    <a:alpha val="25000"/>
                  </a:srgbClr>
                </a:solidFill>
              </a:rPr>
              <a:pPr>
                <a:lnSpc>
                  <a:spcPct val="90000"/>
                </a:lnSpc>
                <a:spcAft>
                  <a:spcPts val="600"/>
                </a:spcAft>
              </a:pPr>
              <a:t>3</a:t>
            </a:fld>
            <a:endParaRPr lang="en-US" altLang="en-US" sz="9500" dirty="0">
              <a:solidFill>
                <a:srgbClr val="FFFFFF">
                  <a:alpha val="25000"/>
                </a:srgbClr>
              </a:solidFill>
            </a:endParaRPr>
          </a:p>
        </p:txBody>
      </p:sp>
      <p:graphicFrame>
        <p:nvGraphicFramePr>
          <p:cNvPr id="13" name="Table 12">
            <a:extLst>
              <a:ext uri="{FF2B5EF4-FFF2-40B4-BE49-F238E27FC236}">
                <a16:creationId xmlns:a16="http://schemas.microsoft.com/office/drawing/2014/main" id="{85B25424-6F32-8DC0-15A4-71FF8FC7B629}"/>
              </a:ext>
            </a:extLst>
          </p:cNvPr>
          <p:cNvGraphicFramePr>
            <a:graphicFrameLocks noGrp="1"/>
          </p:cNvGraphicFramePr>
          <p:nvPr>
            <p:extLst>
              <p:ext uri="{D42A27DB-BD31-4B8C-83A1-F6EECF244321}">
                <p14:modId xmlns:p14="http://schemas.microsoft.com/office/powerpoint/2010/main" val="2968222570"/>
              </p:ext>
            </p:extLst>
          </p:nvPr>
        </p:nvGraphicFramePr>
        <p:xfrm>
          <a:off x="76200" y="457200"/>
          <a:ext cx="7924800" cy="6391401"/>
        </p:xfrm>
        <a:graphic>
          <a:graphicData uri="http://schemas.openxmlformats.org/drawingml/2006/table">
            <a:tbl>
              <a:tblPr firstRow="1" firstCol="1" bandRow="1">
                <a:tableStyleId>{5C22544A-7EE6-4342-B048-85BDC9FD1C3A}</a:tableStyleId>
              </a:tblPr>
              <a:tblGrid>
                <a:gridCol w="3276904">
                  <a:extLst>
                    <a:ext uri="{9D8B030D-6E8A-4147-A177-3AD203B41FA5}">
                      <a16:colId xmlns:a16="http://schemas.microsoft.com/office/drawing/2014/main" val="826537844"/>
                    </a:ext>
                  </a:extLst>
                </a:gridCol>
                <a:gridCol w="2983688">
                  <a:extLst>
                    <a:ext uri="{9D8B030D-6E8A-4147-A177-3AD203B41FA5}">
                      <a16:colId xmlns:a16="http://schemas.microsoft.com/office/drawing/2014/main" val="1204117855"/>
                    </a:ext>
                  </a:extLst>
                </a:gridCol>
                <a:gridCol w="1664208">
                  <a:extLst>
                    <a:ext uri="{9D8B030D-6E8A-4147-A177-3AD203B41FA5}">
                      <a16:colId xmlns:a16="http://schemas.microsoft.com/office/drawing/2014/main" val="2048806929"/>
                    </a:ext>
                  </a:extLst>
                </a:gridCol>
              </a:tblGrid>
              <a:tr h="671006">
                <a:tc>
                  <a:txBody>
                    <a:bodyPr/>
                    <a:lstStyle/>
                    <a:p>
                      <a:pPr marL="0" marR="0" indent="-1270" algn="ctr">
                        <a:lnSpc>
                          <a:spcPct val="107000"/>
                        </a:lnSpc>
                        <a:spcBef>
                          <a:spcPts val="0"/>
                        </a:spcBef>
                        <a:spcAft>
                          <a:spcPts val="300"/>
                        </a:spcAft>
                        <a:tabLst>
                          <a:tab pos="228600" algn="l"/>
                        </a:tabLst>
                      </a:pPr>
                      <a:r>
                        <a:rPr lang="en-US" sz="1800" dirty="0">
                          <a:effectLst/>
                        </a:rPr>
                        <a:t>Name and Qualifications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1270" algn="ctr">
                        <a:lnSpc>
                          <a:spcPct val="107000"/>
                        </a:lnSpc>
                        <a:spcBef>
                          <a:spcPts val="0"/>
                        </a:spcBef>
                        <a:spcAft>
                          <a:spcPts val="300"/>
                        </a:spcAft>
                        <a:tabLst>
                          <a:tab pos="228600" algn="l"/>
                        </a:tabLst>
                      </a:pPr>
                      <a:r>
                        <a:rPr lang="en-US" sz="1800" dirty="0">
                          <a:effectLst/>
                        </a:rPr>
                        <a:t>Role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1270" algn="ctr">
                        <a:lnSpc>
                          <a:spcPct val="107000"/>
                        </a:lnSpc>
                        <a:spcBef>
                          <a:spcPts val="0"/>
                        </a:spcBef>
                        <a:spcAft>
                          <a:spcPts val="300"/>
                        </a:spcAft>
                        <a:tabLst>
                          <a:tab pos="228600" algn="l"/>
                        </a:tabLst>
                      </a:pPr>
                      <a:r>
                        <a:rPr lang="en-US" sz="1800">
                          <a:effectLst/>
                        </a:rPr>
                        <a:t>Institutional Affiliation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62922418"/>
                  </a:ext>
                </a:extLst>
              </a:tr>
              <a:tr h="590022">
                <a:tc>
                  <a:txBody>
                    <a:bodyPr/>
                    <a:lstStyle/>
                    <a:p>
                      <a:pPr marL="0" marR="0" indent="-1270">
                        <a:lnSpc>
                          <a:spcPct val="107000"/>
                        </a:lnSpc>
                        <a:spcBef>
                          <a:spcPts val="0"/>
                        </a:spcBef>
                        <a:spcAft>
                          <a:spcPts val="300"/>
                        </a:spcAft>
                      </a:pPr>
                      <a:r>
                        <a:rPr lang="en-US" sz="1800" dirty="0">
                          <a:effectLst/>
                        </a:rPr>
                        <a:t>Patience </a:t>
                      </a:r>
                      <a:r>
                        <a:rPr lang="en-US" sz="1800" dirty="0" err="1">
                          <a:effectLst/>
                        </a:rPr>
                        <a:t>Afulani</a:t>
                      </a:r>
                      <a:r>
                        <a:rPr lang="en-US" sz="1800" dirty="0">
                          <a:effectLst/>
                        </a:rPr>
                        <a:t>, MBChB, MPH, PhD</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1270">
                        <a:lnSpc>
                          <a:spcPct val="107000"/>
                        </a:lnSpc>
                        <a:spcBef>
                          <a:spcPts val="0"/>
                        </a:spcBef>
                        <a:spcAft>
                          <a:spcPts val="300"/>
                        </a:spcAft>
                        <a:tabLst>
                          <a:tab pos="228600" algn="l"/>
                        </a:tabLst>
                      </a:pPr>
                      <a:r>
                        <a:rPr lang="en-US" sz="1800" dirty="0">
                          <a:effectLst/>
                        </a:rPr>
                        <a:t>Principal Investigator</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1270">
                        <a:lnSpc>
                          <a:spcPct val="107000"/>
                        </a:lnSpc>
                        <a:spcBef>
                          <a:spcPts val="0"/>
                        </a:spcBef>
                        <a:spcAft>
                          <a:spcPts val="300"/>
                        </a:spcAft>
                        <a:tabLst>
                          <a:tab pos="228600" algn="l"/>
                        </a:tabLst>
                      </a:pPr>
                      <a:r>
                        <a:rPr lang="en-US" sz="1800">
                          <a:effectLst/>
                        </a:rPr>
                        <a:t>UCSF</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20046466"/>
                  </a:ext>
                </a:extLst>
              </a:tr>
              <a:tr h="591528">
                <a:tc>
                  <a:txBody>
                    <a:bodyPr/>
                    <a:lstStyle/>
                    <a:p>
                      <a:pPr marL="1270" marR="0" indent="-1270">
                        <a:lnSpc>
                          <a:spcPct val="107000"/>
                        </a:lnSpc>
                      </a:pPr>
                      <a:r>
                        <a:rPr lang="en-US" sz="1800" dirty="0">
                          <a:effectLst/>
                        </a:rPr>
                        <a:t>Linnet </a:t>
                      </a:r>
                      <a:r>
                        <a:rPr lang="en-US" sz="1800" dirty="0" err="1">
                          <a:effectLst/>
                        </a:rPr>
                        <a:t>Ongeri</a:t>
                      </a:r>
                      <a:r>
                        <a:rPr lang="en-US" sz="1800" dirty="0">
                          <a:effectLst/>
                        </a:rPr>
                        <a:t>, MBChB, </a:t>
                      </a:r>
                      <a:r>
                        <a:rPr lang="en-US" sz="1800" dirty="0" err="1">
                          <a:effectLst/>
                        </a:rPr>
                        <a:t>MMed</a:t>
                      </a:r>
                      <a:r>
                        <a:rPr lang="en-US" sz="1800" dirty="0">
                          <a:effectLst/>
                        </a:rPr>
                        <a:t>, PhD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1270">
                        <a:lnSpc>
                          <a:spcPct val="107000"/>
                        </a:lnSpc>
                        <a:spcBef>
                          <a:spcPts val="0"/>
                        </a:spcBef>
                        <a:spcAft>
                          <a:spcPts val="300"/>
                        </a:spcAft>
                        <a:tabLst>
                          <a:tab pos="228600" algn="l"/>
                        </a:tabLst>
                      </a:pPr>
                      <a:r>
                        <a:rPr lang="en-US" sz="1800">
                          <a:effectLst/>
                        </a:rPr>
                        <a:t>Site Principal Investigator- Kenya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1270">
                        <a:lnSpc>
                          <a:spcPct val="107000"/>
                        </a:lnSpc>
                        <a:spcBef>
                          <a:spcPts val="0"/>
                        </a:spcBef>
                        <a:spcAft>
                          <a:spcPts val="300"/>
                        </a:spcAft>
                        <a:tabLst>
                          <a:tab pos="228600" algn="l"/>
                        </a:tabLst>
                      </a:pPr>
                      <a:r>
                        <a:rPr lang="en-US" sz="1800" dirty="0">
                          <a:effectLst/>
                        </a:rPr>
                        <a:t>KEMRI</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55596644"/>
                  </a:ext>
                </a:extLst>
              </a:tr>
              <a:tr h="590022">
                <a:tc>
                  <a:txBody>
                    <a:bodyPr/>
                    <a:lstStyle/>
                    <a:p>
                      <a:pPr marL="0" marR="0" indent="-1270">
                        <a:lnSpc>
                          <a:spcPct val="107000"/>
                        </a:lnSpc>
                        <a:spcBef>
                          <a:spcPts val="0"/>
                        </a:spcBef>
                        <a:spcAft>
                          <a:spcPts val="300"/>
                        </a:spcAft>
                        <a:tabLst>
                          <a:tab pos="228600" algn="l"/>
                        </a:tabLst>
                      </a:pPr>
                      <a:r>
                        <a:rPr lang="en-US" sz="1800">
                          <a:effectLst/>
                        </a:rPr>
                        <a:t>Raymond Aborigo, PhD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1270">
                        <a:lnSpc>
                          <a:spcPct val="107000"/>
                        </a:lnSpc>
                        <a:spcBef>
                          <a:spcPts val="0"/>
                        </a:spcBef>
                        <a:spcAft>
                          <a:spcPts val="300"/>
                        </a:spcAft>
                        <a:tabLst>
                          <a:tab pos="228600" algn="l"/>
                        </a:tabLst>
                      </a:pPr>
                      <a:r>
                        <a:rPr lang="en-US" sz="1800">
                          <a:effectLst/>
                        </a:rPr>
                        <a:t>Site Principal Investigator- Ghana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1270">
                        <a:lnSpc>
                          <a:spcPct val="107000"/>
                        </a:lnSpc>
                        <a:spcBef>
                          <a:spcPts val="0"/>
                        </a:spcBef>
                        <a:spcAft>
                          <a:spcPts val="300"/>
                        </a:spcAft>
                        <a:tabLst>
                          <a:tab pos="228600" algn="l"/>
                        </a:tabLst>
                      </a:pPr>
                      <a:r>
                        <a:rPr lang="en-US" sz="1800" dirty="0">
                          <a:effectLst/>
                        </a:rPr>
                        <a:t>NHRC</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58677297"/>
                  </a:ext>
                </a:extLst>
              </a:tr>
              <a:tr h="327040">
                <a:tc>
                  <a:txBody>
                    <a:bodyPr/>
                    <a:lstStyle/>
                    <a:p>
                      <a:pPr marL="0" marR="0" indent="-1270">
                        <a:lnSpc>
                          <a:spcPct val="107000"/>
                        </a:lnSpc>
                        <a:spcBef>
                          <a:spcPts val="0"/>
                        </a:spcBef>
                        <a:spcAft>
                          <a:spcPts val="300"/>
                        </a:spcAft>
                      </a:pPr>
                      <a:r>
                        <a:rPr lang="en-US" sz="1800" dirty="0">
                          <a:effectLst/>
                        </a:rPr>
                        <a:t>Jerry John </a:t>
                      </a:r>
                      <a:r>
                        <a:rPr lang="en-US" sz="1800" dirty="0" err="1">
                          <a:effectLst/>
                        </a:rPr>
                        <a:t>Nutor</a:t>
                      </a:r>
                      <a:r>
                        <a:rPr lang="en-US" sz="1800" dirty="0">
                          <a:effectLst/>
                        </a:rPr>
                        <a:t> RN, PhD</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1270">
                        <a:lnSpc>
                          <a:spcPct val="107000"/>
                        </a:lnSpc>
                        <a:spcBef>
                          <a:spcPts val="0"/>
                        </a:spcBef>
                        <a:spcAft>
                          <a:spcPts val="300"/>
                        </a:spcAft>
                        <a:tabLst>
                          <a:tab pos="228600" algn="l"/>
                        </a:tabLst>
                      </a:pPr>
                      <a:r>
                        <a:rPr lang="en-US" sz="1800">
                          <a:effectLst/>
                        </a:rPr>
                        <a:t>Co-Investigator</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1270">
                        <a:lnSpc>
                          <a:spcPct val="107000"/>
                        </a:lnSpc>
                        <a:spcBef>
                          <a:spcPts val="0"/>
                        </a:spcBef>
                        <a:spcAft>
                          <a:spcPts val="300"/>
                        </a:spcAft>
                        <a:tabLst>
                          <a:tab pos="228600" algn="l"/>
                        </a:tabLst>
                      </a:pPr>
                      <a:r>
                        <a:rPr lang="en-US" sz="1800" dirty="0">
                          <a:effectLst/>
                        </a:rPr>
                        <a:t>UCSF</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7353144"/>
                  </a:ext>
                </a:extLst>
              </a:tr>
              <a:tr h="327040">
                <a:tc>
                  <a:txBody>
                    <a:bodyPr/>
                    <a:lstStyle/>
                    <a:p>
                      <a:pPr marL="0" marR="0" indent="-1270">
                        <a:lnSpc>
                          <a:spcPct val="107000"/>
                        </a:lnSpc>
                        <a:spcBef>
                          <a:spcPts val="0"/>
                        </a:spcBef>
                        <a:spcAft>
                          <a:spcPts val="30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1270">
                        <a:lnSpc>
                          <a:spcPct val="107000"/>
                        </a:lnSpc>
                        <a:spcBef>
                          <a:spcPts val="0"/>
                        </a:spcBef>
                        <a:spcAft>
                          <a:spcPts val="300"/>
                        </a:spcAft>
                        <a:tabLst>
                          <a:tab pos="228600" algn="l"/>
                        </a:tabLst>
                      </a:pP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1270">
                        <a:lnSpc>
                          <a:spcPct val="107000"/>
                        </a:lnSpc>
                        <a:spcBef>
                          <a:spcPts val="0"/>
                        </a:spcBef>
                        <a:spcAft>
                          <a:spcPts val="300"/>
                        </a:spcAft>
                        <a:tabLst>
                          <a:tab pos="228600" algn="l"/>
                        </a:tabLs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86956939"/>
                  </a:ext>
                </a:extLst>
              </a:tr>
              <a:tr h="590022">
                <a:tc>
                  <a:txBody>
                    <a:bodyPr/>
                    <a:lstStyle/>
                    <a:p>
                      <a:pPr marL="1270" marR="0" indent="-1270">
                        <a:lnSpc>
                          <a:spcPct val="107000"/>
                        </a:lnSpc>
                      </a:pPr>
                      <a:r>
                        <a:rPr lang="en-US" sz="1800" dirty="0">
                          <a:effectLst/>
                        </a:rPr>
                        <a:t>Dilys Walker MD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1270">
                        <a:lnSpc>
                          <a:spcPct val="107000"/>
                        </a:lnSpc>
                        <a:spcBef>
                          <a:spcPts val="0"/>
                        </a:spcBef>
                        <a:spcAft>
                          <a:spcPts val="300"/>
                        </a:spcAft>
                        <a:tabLst>
                          <a:tab pos="228600" algn="l"/>
                        </a:tabLst>
                      </a:pPr>
                      <a:r>
                        <a:rPr lang="en-US" sz="1800" dirty="0">
                          <a:effectLst/>
                        </a:rPr>
                        <a:t>Co-Investigator, Simulation Training Expert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1270">
                        <a:lnSpc>
                          <a:spcPct val="107000"/>
                        </a:lnSpc>
                        <a:spcBef>
                          <a:spcPts val="0"/>
                        </a:spcBef>
                        <a:spcAft>
                          <a:spcPts val="300"/>
                        </a:spcAft>
                        <a:tabLst>
                          <a:tab pos="228600" algn="l"/>
                        </a:tabLst>
                      </a:pPr>
                      <a:r>
                        <a:rPr lang="en-US" sz="1800" dirty="0">
                          <a:effectLst/>
                        </a:rPr>
                        <a:t>UCSF</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3913303"/>
                  </a:ext>
                </a:extLst>
              </a:tr>
              <a:tr h="327040">
                <a:tc>
                  <a:txBody>
                    <a:bodyPr/>
                    <a:lstStyle/>
                    <a:p>
                      <a:pPr marL="1270" marR="0" indent="-1270">
                        <a:lnSpc>
                          <a:spcPct val="107000"/>
                        </a:lnSpc>
                      </a:pPr>
                      <a:r>
                        <a:rPr lang="en-US" sz="1800">
                          <a:effectLst/>
                        </a:rPr>
                        <a:t>Joyceline Kinyua, MPH</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1270">
                        <a:lnSpc>
                          <a:spcPct val="107000"/>
                        </a:lnSpc>
                        <a:spcBef>
                          <a:spcPts val="0"/>
                        </a:spcBef>
                        <a:spcAft>
                          <a:spcPts val="300"/>
                        </a:spcAft>
                        <a:tabLst>
                          <a:tab pos="228600" algn="l"/>
                        </a:tabLst>
                      </a:pPr>
                      <a:r>
                        <a:rPr lang="en-US" sz="1800">
                          <a:effectLst/>
                        </a:rPr>
                        <a:t>Co-Investigator</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1270">
                        <a:lnSpc>
                          <a:spcPct val="107000"/>
                        </a:lnSpc>
                        <a:spcBef>
                          <a:spcPts val="0"/>
                        </a:spcBef>
                        <a:spcAft>
                          <a:spcPts val="300"/>
                        </a:spcAft>
                        <a:tabLst>
                          <a:tab pos="228600" algn="l"/>
                        </a:tabLst>
                      </a:pPr>
                      <a:r>
                        <a:rPr lang="en-US" sz="1800" dirty="0">
                          <a:effectLst/>
                        </a:rPr>
                        <a:t>KEMRI</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63090417"/>
                  </a:ext>
                </a:extLst>
              </a:tr>
              <a:tr h="590022">
                <a:tc>
                  <a:txBody>
                    <a:bodyPr/>
                    <a:lstStyle/>
                    <a:p>
                      <a:pPr marL="1270" marR="0" indent="-1270">
                        <a:lnSpc>
                          <a:spcPct val="107000"/>
                        </a:lnSpc>
                      </a:pPr>
                      <a:r>
                        <a:rPr lang="en-US" sz="1800" dirty="0">
                          <a:effectLst/>
                        </a:rPr>
                        <a:t>Tor </a:t>
                      </a:r>
                      <a:r>
                        <a:rPr lang="en-US" sz="1800" dirty="0" err="1">
                          <a:effectLst/>
                        </a:rPr>
                        <a:t>Neilands</a:t>
                      </a:r>
                      <a:r>
                        <a:rPr lang="en-US" sz="1800" dirty="0">
                          <a:effectLst/>
                        </a:rPr>
                        <a:t>, PhD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1270">
                        <a:lnSpc>
                          <a:spcPct val="107000"/>
                        </a:lnSpc>
                        <a:spcBef>
                          <a:spcPts val="0"/>
                        </a:spcBef>
                        <a:spcAft>
                          <a:spcPts val="300"/>
                        </a:spcAft>
                        <a:tabLst>
                          <a:tab pos="228600" algn="l"/>
                        </a:tabLst>
                      </a:pPr>
                      <a:r>
                        <a:rPr lang="en-US" sz="1800">
                          <a:effectLst/>
                        </a:rPr>
                        <a:t>Co-Investigator- Study Statistician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1270">
                        <a:lnSpc>
                          <a:spcPct val="107000"/>
                        </a:lnSpc>
                        <a:spcBef>
                          <a:spcPts val="0"/>
                        </a:spcBef>
                        <a:spcAft>
                          <a:spcPts val="300"/>
                        </a:spcAft>
                        <a:tabLst>
                          <a:tab pos="228600" algn="l"/>
                        </a:tabLst>
                      </a:pPr>
                      <a:r>
                        <a:rPr lang="en-US" sz="1800" dirty="0">
                          <a:effectLst/>
                        </a:rPr>
                        <a:t>UCSF</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05863404"/>
                  </a:ext>
                </a:extLst>
              </a:tr>
              <a:tr h="623660">
                <a:tc>
                  <a:txBody>
                    <a:bodyPr/>
                    <a:lstStyle/>
                    <a:p>
                      <a:pPr marL="0" marR="0" indent="-1270">
                        <a:lnSpc>
                          <a:spcPct val="107000"/>
                        </a:lnSpc>
                        <a:spcBef>
                          <a:spcPts val="0"/>
                        </a:spcBef>
                        <a:spcAft>
                          <a:spcPts val="300"/>
                        </a:spcAft>
                        <a:tabLst>
                          <a:tab pos="228600" algn="l"/>
                        </a:tabLst>
                      </a:pPr>
                      <a:r>
                        <a:rPr lang="en-US" sz="1800">
                          <a:effectLst/>
                        </a:rPr>
                        <a:t>Maxwell Dalaba PhD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300"/>
                        </a:spcAft>
                      </a:pPr>
                      <a:r>
                        <a:rPr lang="en-US" sz="1800" dirty="0">
                          <a:effectLst/>
                        </a:rPr>
                        <a:t>Co</a:t>
                      </a:r>
                      <a:r>
                        <a:rPr lang="en-US" sz="2000" dirty="0">
                          <a:effectLst/>
                        </a:rPr>
                        <a:t>-</a:t>
                      </a:r>
                      <a:r>
                        <a:rPr lang="en-US" sz="1800" dirty="0">
                          <a:effectLst/>
                        </a:rPr>
                        <a:t>Investigator-Health Economist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1270">
                        <a:lnSpc>
                          <a:spcPct val="107000"/>
                        </a:lnSpc>
                        <a:spcBef>
                          <a:spcPts val="0"/>
                        </a:spcBef>
                        <a:spcAft>
                          <a:spcPts val="300"/>
                        </a:spcAft>
                        <a:tabLst>
                          <a:tab pos="228600" algn="l"/>
                        </a:tabLst>
                      </a:pPr>
                      <a:r>
                        <a:rPr lang="en-US" sz="1800" dirty="0">
                          <a:effectLst/>
                        </a:rPr>
                        <a:t>UHAS</a:t>
                      </a:r>
                      <a:r>
                        <a:rPr lang="en-US" sz="1800">
                          <a:effectLst/>
                        </a:rPr>
                        <a:t>/NHRC</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94837147"/>
                  </a:ext>
                </a:extLst>
              </a:tr>
              <a:tr h="590022">
                <a:tc>
                  <a:txBody>
                    <a:bodyPr/>
                    <a:lstStyle/>
                    <a:p>
                      <a:pPr marL="0" marR="0" indent="-1270">
                        <a:lnSpc>
                          <a:spcPct val="107000"/>
                        </a:lnSpc>
                        <a:spcBef>
                          <a:spcPts val="0"/>
                        </a:spcBef>
                        <a:spcAft>
                          <a:spcPts val="300"/>
                        </a:spcAft>
                        <a:tabLst>
                          <a:tab pos="228600" algn="l"/>
                        </a:tabLst>
                      </a:pPr>
                      <a:r>
                        <a:rPr lang="en-US" sz="1800" b="1" kern="1200" dirty="0">
                          <a:solidFill>
                            <a:schemeClr val="lt1"/>
                          </a:solidFill>
                          <a:effectLst/>
                          <a:latin typeface="+mn-lt"/>
                          <a:ea typeface="+mn-ea"/>
                          <a:cs typeface="+mn-cs"/>
                        </a:rPr>
                        <a:t>Wendy Berry Mendes, PhD</a:t>
                      </a:r>
                    </a:p>
                  </a:txBody>
                  <a:tcPr marL="68580" marR="68580" marT="0" marB="0"/>
                </a:tc>
                <a:tc>
                  <a:txBody>
                    <a:bodyPr/>
                    <a:lstStyle/>
                    <a:p>
                      <a:pPr marL="0" marR="0" indent="-1270">
                        <a:lnSpc>
                          <a:spcPct val="107000"/>
                        </a:lnSpc>
                        <a:spcBef>
                          <a:spcPts val="0"/>
                        </a:spcBef>
                        <a:spcAft>
                          <a:spcPts val="300"/>
                        </a:spcAft>
                        <a:tabLst>
                          <a:tab pos="228600" algn="l"/>
                        </a:tabLst>
                      </a:pPr>
                      <a:r>
                        <a:rPr lang="en-US" sz="1800" dirty="0">
                          <a:effectLst/>
                        </a:rPr>
                        <a:t>Co-Investigator- Psychologist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1270">
                        <a:lnSpc>
                          <a:spcPct val="107000"/>
                        </a:lnSpc>
                        <a:spcBef>
                          <a:spcPts val="0"/>
                        </a:spcBef>
                        <a:spcAft>
                          <a:spcPts val="300"/>
                        </a:spcAft>
                        <a:tabLst>
                          <a:tab pos="228600" algn="l"/>
                        </a:tabLst>
                      </a:pPr>
                      <a:r>
                        <a:rPr lang="en-US" sz="1800" dirty="0">
                          <a:effectLst/>
                        </a:rPr>
                        <a:t>Yale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39120385"/>
                  </a:ext>
                </a:extLst>
              </a:tr>
              <a:tr h="547748">
                <a:tc>
                  <a:txBody>
                    <a:bodyPr/>
                    <a:lstStyle/>
                    <a:p>
                      <a:pPr marL="0" marR="0" indent="-1270">
                        <a:lnSpc>
                          <a:spcPct val="107000"/>
                        </a:lnSpc>
                        <a:spcBef>
                          <a:spcPts val="0"/>
                        </a:spcBef>
                        <a:spcAft>
                          <a:spcPts val="300"/>
                        </a:spcAft>
                        <a:tabLst>
                          <a:tab pos="228600" algn="l"/>
                        </a:tabLst>
                      </a:pPr>
                      <a:r>
                        <a:rPr lang="en-US" sz="1800" b="1" kern="1200">
                          <a:solidFill>
                            <a:schemeClr val="lt1"/>
                          </a:solidFill>
                          <a:effectLst/>
                          <a:latin typeface="+mn-lt"/>
                          <a:ea typeface="+mn-ea"/>
                          <a:cs typeface="+mn-cs"/>
                        </a:rPr>
                        <a:t>Iscar</a:t>
                      </a:r>
                      <a:r>
                        <a:rPr lang="en-US" sz="1800" b="1" kern="1200" dirty="0">
                          <a:solidFill>
                            <a:schemeClr val="lt1"/>
                          </a:solidFill>
                          <a:effectLst/>
                          <a:latin typeface="+mn-lt"/>
                          <a:ea typeface="+mn-ea"/>
                          <a:cs typeface="+mn-cs"/>
                        </a:rPr>
                        <a:t> Oluoch, PhD </a:t>
                      </a:r>
                    </a:p>
                  </a:txBody>
                  <a:tcPr marL="68580" marR="68580" marT="0" marB="0"/>
                </a:tc>
                <a:tc>
                  <a:txBody>
                    <a:bodyPr/>
                    <a:lstStyle/>
                    <a:p>
                      <a:pPr marL="0" marR="0" lvl="0" indent="-1270" algn="l" defTabSz="914400" rtl="0" eaLnBrk="1" fontAlgn="auto" latinLnBrk="0" hangingPunct="1">
                        <a:lnSpc>
                          <a:spcPct val="107000"/>
                        </a:lnSpc>
                        <a:spcBef>
                          <a:spcPts val="0"/>
                        </a:spcBef>
                        <a:spcAft>
                          <a:spcPts val="300"/>
                        </a:spcAft>
                        <a:buClrTx/>
                        <a:buSzTx/>
                        <a:buFontTx/>
                        <a:buNone/>
                        <a:tabLst>
                          <a:tab pos="228600" algn="l"/>
                        </a:tabLst>
                        <a:defRPr/>
                      </a:pPr>
                      <a:r>
                        <a:rPr lang="en-US" sz="1800" dirty="0">
                          <a:effectLst/>
                        </a:rPr>
                        <a:t>Co-Investigator- Social Scientist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1270">
                        <a:lnSpc>
                          <a:spcPct val="107000"/>
                        </a:lnSpc>
                        <a:spcBef>
                          <a:spcPts val="0"/>
                        </a:spcBef>
                        <a:spcAft>
                          <a:spcPts val="300"/>
                        </a:spcAft>
                        <a:tabLst>
                          <a:tab pos="228600" algn="l"/>
                        </a:tabLst>
                      </a:pPr>
                      <a:r>
                        <a:rPr lang="en-US" sz="1800" dirty="0">
                          <a:effectLst/>
                          <a:latin typeface="+mn-lt"/>
                          <a:ea typeface="Times New Roman" panose="02020603050405020304" pitchFamily="18" charset="0"/>
                          <a:cs typeface="Times New Roman" panose="02020603050405020304" pitchFamily="18" charset="0"/>
                        </a:rPr>
                        <a:t>Independent Consultant </a:t>
                      </a:r>
                    </a:p>
                  </a:txBody>
                  <a:tcPr marL="68580" marR="68580" marT="0" marB="0"/>
                </a:tc>
                <a:extLst>
                  <a:ext uri="{0D108BD9-81ED-4DB2-BD59-A6C34878D82A}">
                    <a16:rowId xmlns:a16="http://schemas.microsoft.com/office/drawing/2014/main" val="1085385722"/>
                  </a:ext>
                </a:extLst>
              </a:tr>
            </a:tbl>
          </a:graphicData>
        </a:graphic>
      </p:graphicFrame>
      <p:pic>
        <p:nvPicPr>
          <p:cNvPr id="6" name="Picture 5">
            <a:extLst>
              <a:ext uri="{FF2B5EF4-FFF2-40B4-BE49-F238E27FC236}">
                <a16:creationId xmlns:a16="http://schemas.microsoft.com/office/drawing/2014/main" id="{3C4A6FCA-023B-D8C9-05FB-D9DCE1A584A0}"/>
              </a:ext>
            </a:extLst>
          </p:cNvPr>
          <p:cNvPicPr/>
          <p:nvPr/>
        </p:nvPicPr>
        <p:blipFill rotWithShape="1">
          <a:blip r:embed="rId3"/>
          <a:srcRect l="13301" t="44185" r="74359" b="40358"/>
          <a:stretch/>
        </p:blipFill>
        <p:spPr bwMode="auto">
          <a:xfrm>
            <a:off x="10063981" y="3025803"/>
            <a:ext cx="1871209" cy="1241397"/>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1DDFEE80-F11A-68C5-33B7-04C5B4464D25}"/>
              </a:ext>
            </a:extLst>
          </p:cNvPr>
          <p:cNvPicPr/>
          <p:nvPr/>
        </p:nvPicPr>
        <p:blipFill rotWithShape="1">
          <a:blip r:embed="rId4"/>
          <a:srcRect l="60737" t="23945" r="8494" b="52395"/>
          <a:stretch/>
        </p:blipFill>
        <p:spPr bwMode="auto">
          <a:xfrm>
            <a:off x="10126342" y="1120802"/>
            <a:ext cx="1837058" cy="1241397"/>
          </a:xfrm>
          <a:prstGeom prst="rect">
            <a:avLst/>
          </a:prstGeom>
          <a:ln>
            <a:noFill/>
          </a:ln>
          <a:extLst>
            <a:ext uri="{53640926-AAD7-44D8-BBD7-CCE9431645EC}">
              <a14:shadowObscured xmlns:a14="http://schemas.microsoft.com/office/drawing/2010/main"/>
            </a:ext>
          </a:extLst>
        </p:spPr>
      </p:pic>
      <p:pic>
        <p:nvPicPr>
          <p:cNvPr id="11" name="Picture 10" descr="A picture containing text, clipart&#10;&#10;Description automatically generated">
            <a:extLst>
              <a:ext uri="{FF2B5EF4-FFF2-40B4-BE49-F238E27FC236}">
                <a16:creationId xmlns:a16="http://schemas.microsoft.com/office/drawing/2014/main" id="{7BBC98E9-B7A3-2462-8A0B-CCAFFA219F0B}"/>
              </a:ext>
            </a:extLst>
          </p:cNvPr>
          <p:cNvPicPr>
            <a:picLocks noChangeAspect="1"/>
          </p:cNvPicPr>
          <p:nvPr/>
        </p:nvPicPr>
        <p:blipFill>
          <a:blip r:embed="rId5"/>
          <a:stretch>
            <a:fillRect/>
          </a:stretch>
        </p:blipFill>
        <p:spPr>
          <a:xfrm>
            <a:off x="8145864" y="1015797"/>
            <a:ext cx="1531536" cy="1531536"/>
          </a:xfrm>
          <a:prstGeom prst="rect">
            <a:avLst/>
          </a:prstGeom>
        </p:spPr>
      </p:pic>
      <p:pic>
        <p:nvPicPr>
          <p:cNvPr id="14" name="Picture 13" descr="A logo with text on it&#10;&#10;Description automatically generated">
            <a:extLst>
              <a:ext uri="{FF2B5EF4-FFF2-40B4-BE49-F238E27FC236}">
                <a16:creationId xmlns:a16="http://schemas.microsoft.com/office/drawing/2014/main" id="{96745551-71C0-EDB7-172A-0408079F9DC6}"/>
              </a:ext>
            </a:extLst>
          </p:cNvPr>
          <p:cNvPicPr>
            <a:picLocks noChangeAspect="1"/>
          </p:cNvPicPr>
          <p:nvPr/>
        </p:nvPicPr>
        <p:blipFill>
          <a:blip r:embed="rId6"/>
          <a:stretch>
            <a:fillRect/>
          </a:stretch>
        </p:blipFill>
        <p:spPr>
          <a:xfrm>
            <a:off x="7924800" y="2964265"/>
            <a:ext cx="2077375" cy="1531536"/>
          </a:xfrm>
          <a:prstGeom prst="rect">
            <a:avLst/>
          </a:prstGeom>
        </p:spPr>
      </p:pic>
      <p:sp>
        <p:nvSpPr>
          <p:cNvPr id="16" name="Title 1">
            <a:extLst>
              <a:ext uri="{FF2B5EF4-FFF2-40B4-BE49-F238E27FC236}">
                <a16:creationId xmlns:a16="http://schemas.microsoft.com/office/drawing/2014/main" id="{7D6B9BB8-A217-EF26-D0CD-54DBD009822E}"/>
              </a:ext>
            </a:extLst>
          </p:cNvPr>
          <p:cNvSpPr txBox="1">
            <a:spLocks/>
          </p:cNvSpPr>
          <p:nvPr/>
        </p:nvSpPr>
        <p:spPr>
          <a:xfrm>
            <a:off x="7974909" y="306290"/>
            <a:ext cx="3960282" cy="6013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a:solidFill>
                  <a:schemeClr val="tx1"/>
                </a:solidFill>
              </a:rPr>
              <a:t>Partner Institutions</a:t>
            </a:r>
          </a:p>
        </p:txBody>
      </p:sp>
      <p:sp>
        <p:nvSpPr>
          <p:cNvPr id="2" name="Title 1">
            <a:extLst>
              <a:ext uri="{FF2B5EF4-FFF2-40B4-BE49-F238E27FC236}">
                <a16:creationId xmlns:a16="http://schemas.microsoft.com/office/drawing/2014/main" id="{C25EC690-8D79-3DD8-6963-D83029E0287A}"/>
              </a:ext>
            </a:extLst>
          </p:cNvPr>
          <p:cNvSpPr>
            <a:spLocks noGrp="1"/>
          </p:cNvSpPr>
          <p:nvPr>
            <p:ph type="title"/>
          </p:nvPr>
        </p:nvSpPr>
        <p:spPr>
          <a:xfrm>
            <a:off x="1447800" y="77689"/>
            <a:ext cx="3635067" cy="457201"/>
          </a:xfrm>
        </p:spPr>
        <p:txBody>
          <a:bodyPr anchor="b">
            <a:normAutofit fontScale="90000"/>
          </a:bodyPr>
          <a:lstStyle/>
          <a:p>
            <a:r>
              <a:rPr lang="en-US" sz="3200" b="1" dirty="0">
                <a:solidFill>
                  <a:schemeClr val="tx1"/>
                </a:solidFill>
              </a:rPr>
              <a:t>Investigator team</a:t>
            </a:r>
          </a:p>
        </p:txBody>
      </p:sp>
      <p:pic>
        <p:nvPicPr>
          <p:cNvPr id="3" name="Content Placeholder 3">
            <a:extLst>
              <a:ext uri="{FF2B5EF4-FFF2-40B4-BE49-F238E27FC236}">
                <a16:creationId xmlns:a16="http://schemas.microsoft.com/office/drawing/2014/main" id="{4A37FBF4-A632-196D-0A58-DDD2DBB48790}"/>
              </a:ext>
            </a:extLst>
          </p:cNvPr>
          <p:cNvPicPr>
            <a:picLocks noGrp="1" noChangeAspect="1"/>
          </p:cNvPicPr>
          <p:nvPr>
            <p:ph idx="1"/>
          </p:nvPr>
        </p:nvPicPr>
        <p:blipFill>
          <a:blip r:embed="rId7"/>
          <a:stretch>
            <a:fillRect/>
          </a:stretch>
        </p:blipFill>
        <p:spPr>
          <a:xfrm>
            <a:off x="8717928" y="4755501"/>
            <a:ext cx="2281657" cy="650007"/>
          </a:xfrm>
          <a:prstGeom prst="rect">
            <a:avLst/>
          </a:prstGeom>
        </p:spPr>
      </p:pic>
      <p:sp>
        <p:nvSpPr>
          <p:cNvPr id="4" name="TextBox 3">
            <a:extLst>
              <a:ext uri="{FF2B5EF4-FFF2-40B4-BE49-F238E27FC236}">
                <a16:creationId xmlns:a16="http://schemas.microsoft.com/office/drawing/2014/main" id="{FB2CE91B-F93C-9F55-0B68-EF982B5FA3AF}"/>
              </a:ext>
            </a:extLst>
          </p:cNvPr>
          <p:cNvSpPr txBox="1"/>
          <p:nvPr/>
        </p:nvSpPr>
        <p:spPr>
          <a:xfrm>
            <a:off x="8348172" y="5688615"/>
            <a:ext cx="3308006" cy="923330"/>
          </a:xfrm>
          <a:prstGeom prst="rect">
            <a:avLst/>
          </a:prstGeom>
          <a:solidFill>
            <a:schemeClr val="accent5">
              <a:lumMod val="20000"/>
              <a:lumOff val="80000"/>
            </a:schemeClr>
          </a:solidFill>
        </p:spPr>
        <p:txBody>
          <a:bodyPr wrap="square" rtlCol="0">
            <a:spAutoFit/>
          </a:bodyPr>
          <a:lstStyle/>
          <a:p>
            <a:r>
              <a:rPr lang="en-US" dirty="0"/>
              <a:t>Migori and Homabay County, and Upper East and </a:t>
            </a:r>
            <a:r>
              <a:rPr lang="en-US" dirty="0" err="1"/>
              <a:t>NorthEast</a:t>
            </a:r>
            <a:r>
              <a:rPr lang="en-US" dirty="0"/>
              <a:t> Region Health Directorates</a:t>
            </a:r>
          </a:p>
        </p:txBody>
      </p:sp>
    </p:spTree>
    <p:extLst>
      <p:ext uri="{BB962C8B-B14F-4D97-AF65-F5344CB8AC3E}">
        <p14:creationId xmlns:p14="http://schemas.microsoft.com/office/powerpoint/2010/main" val="390126876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CCCDCCF-DDE7-4FF9-BA8E-DFD3AC93A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esk with stethoscope and computer keyboard">
            <a:extLst>
              <a:ext uri="{FF2B5EF4-FFF2-40B4-BE49-F238E27FC236}">
                <a16:creationId xmlns:a16="http://schemas.microsoft.com/office/drawing/2014/main" id="{258FDCEA-61BA-9F43-71B6-3B41E50783D3}"/>
              </a:ext>
            </a:extLst>
          </p:cNvPr>
          <p:cNvPicPr>
            <a:picLocks noChangeAspect="1"/>
          </p:cNvPicPr>
          <p:nvPr/>
        </p:nvPicPr>
        <p:blipFill rotWithShape="1">
          <a:blip r:embed="rId3"/>
          <a:srcRect t="605" r="-1" b="15104"/>
          <a:stretch/>
        </p:blipFill>
        <p:spPr>
          <a:xfrm>
            <a:off x="0" y="381000"/>
            <a:ext cx="12188932" cy="6858000"/>
          </a:xfrm>
          <a:prstGeom prst="rect">
            <a:avLst/>
          </a:prstGeom>
        </p:spPr>
      </p:pic>
      <p:sp>
        <p:nvSpPr>
          <p:cNvPr id="26" name="Rectangle 25">
            <a:extLst>
              <a:ext uri="{FF2B5EF4-FFF2-40B4-BE49-F238E27FC236}">
                <a16:creationId xmlns:a16="http://schemas.microsoft.com/office/drawing/2014/main" id="{C2352FE0-ACFA-479E-A574-CED1C035D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sp>
        <p:nvSpPr>
          <p:cNvPr id="2" name="Title 1"/>
          <p:cNvSpPr>
            <a:spLocks noGrp="1"/>
          </p:cNvSpPr>
          <p:nvPr>
            <p:ph type="title"/>
          </p:nvPr>
        </p:nvSpPr>
        <p:spPr>
          <a:xfrm>
            <a:off x="252919" y="1123837"/>
            <a:ext cx="2947482" cy="4601183"/>
          </a:xfrm>
        </p:spPr>
        <p:txBody>
          <a:bodyPr>
            <a:normAutofit/>
          </a:bodyPr>
          <a:lstStyle/>
          <a:p>
            <a:r>
              <a:rPr lang="en-US" b="1" dirty="0">
                <a:latin typeface="+mn-lt"/>
              </a:rPr>
              <a:t>CPIPE trial objectives</a:t>
            </a:r>
            <a:endParaRPr lang="en-GB" b="1" dirty="0">
              <a:latin typeface="+mn-lt"/>
            </a:endParaRPr>
          </a:p>
        </p:txBody>
      </p:sp>
      <p:sp>
        <p:nvSpPr>
          <p:cNvPr id="28" name="Rectangle 27">
            <a:extLst>
              <a:ext uri="{FF2B5EF4-FFF2-40B4-BE49-F238E27FC236}">
                <a16:creationId xmlns:a16="http://schemas.microsoft.com/office/drawing/2014/main" id="{401F5979-1992-492E-ABBD-62EBC101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7130" y="754144"/>
            <a:ext cx="7865196" cy="533576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sp>
        <p:nvSpPr>
          <p:cNvPr id="30" name="Rectangle 29">
            <a:extLst>
              <a:ext uri="{FF2B5EF4-FFF2-40B4-BE49-F238E27FC236}">
                <a16:creationId xmlns:a16="http://schemas.microsoft.com/office/drawing/2014/main" id="{377CB93F-A0E2-4BBE-B2FC-E93932C7E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sp>
        <p:nvSpPr>
          <p:cNvPr id="5" name="Slide Number Placeholder 4"/>
          <p:cNvSpPr>
            <a:spLocks noGrp="1"/>
          </p:cNvSpPr>
          <p:nvPr>
            <p:ph type="sldNum" sz="quarter" idx="12"/>
          </p:nvPr>
        </p:nvSpPr>
        <p:spPr>
          <a:xfrm>
            <a:off x="10634135" y="6356350"/>
            <a:ext cx="1530927" cy="365125"/>
          </a:xfrm>
        </p:spPr>
        <p:txBody>
          <a:bodyPr>
            <a:normAutofit/>
          </a:bodyPr>
          <a:lstStyle/>
          <a:p>
            <a:pPr>
              <a:spcAft>
                <a:spcPts val="600"/>
              </a:spcAft>
            </a:pPr>
            <a:fld id="{C77AF87E-E281-4DAB-BCDF-764A1979A4A3}" type="slidenum">
              <a:rPr lang="en-US">
                <a:solidFill>
                  <a:srgbClr val="FFFFFF"/>
                </a:solidFill>
              </a:rPr>
              <a:pPr>
                <a:spcAft>
                  <a:spcPts val="600"/>
                </a:spcAft>
              </a:pPr>
              <a:t>4</a:t>
            </a:fld>
            <a:endParaRPr lang="en-US">
              <a:solidFill>
                <a:srgbClr val="FFFFFF"/>
              </a:solidFill>
            </a:endParaRPr>
          </a:p>
        </p:txBody>
      </p:sp>
      <p:graphicFrame>
        <p:nvGraphicFramePr>
          <p:cNvPr id="31" name="Content Placeholder 2">
            <a:extLst>
              <a:ext uri="{FF2B5EF4-FFF2-40B4-BE49-F238E27FC236}">
                <a16:creationId xmlns:a16="http://schemas.microsoft.com/office/drawing/2014/main" id="{33CFB5F9-0F33-836E-383A-D70DB95678A7}"/>
              </a:ext>
            </a:extLst>
          </p:cNvPr>
          <p:cNvGraphicFramePr/>
          <p:nvPr>
            <p:extLst>
              <p:ext uri="{D42A27DB-BD31-4B8C-83A1-F6EECF244321}">
                <p14:modId xmlns:p14="http://schemas.microsoft.com/office/powerpoint/2010/main" val="1120947727"/>
              </p:ext>
            </p:extLst>
          </p:nvPr>
        </p:nvGraphicFramePr>
        <p:xfrm>
          <a:off x="3869268" y="864108"/>
          <a:ext cx="7315200" cy="51206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547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62610-C7AE-0340-7143-CDA088B88E18}"/>
              </a:ext>
            </a:extLst>
          </p:cNvPr>
          <p:cNvSpPr>
            <a:spLocks noGrp="1"/>
          </p:cNvSpPr>
          <p:nvPr>
            <p:ph type="title"/>
          </p:nvPr>
        </p:nvSpPr>
        <p:spPr>
          <a:xfrm>
            <a:off x="239290" y="1143000"/>
            <a:ext cx="3128016" cy="4482072"/>
          </a:xfrm>
        </p:spPr>
        <p:txBody>
          <a:bodyPr vert="horz" lIns="91440" tIns="45720" rIns="91440" bIns="45720" rtlCol="0" anchor="b">
            <a:normAutofit fontScale="90000"/>
          </a:bodyPr>
          <a:lstStyle/>
          <a:p>
            <a:r>
              <a:rPr lang="en-US" sz="4800" b="1" spc="-100" dirty="0"/>
              <a:t>Setting</a:t>
            </a:r>
            <a:r>
              <a:rPr lang="en-US" sz="4800" spc="-100" dirty="0"/>
              <a:t>:</a:t>
            </a:r>
            <a:br>
              <a:rPr lang="en-US" sz="4800" spc="-100" dirty="0"/>
            </a:br>
            <a:br>
              <a:rPr lang="en-US" sz="4800" spc="-100" dirty="0"/>
            </a:br>
            <a:br>
              <a:rPr lang="en-US" sz="4800" spc="-100" dirty="0"/>
            </a:br>
            <a:r>
              <a:rPr lang="en-US" sz="2700" spc="-100" dirty="0"/>
              <a:t>Western Kenya: Migori and Homabay Counties </a:t>
            </a:r>
            <a:br>
              <a:rPr lang="en-US" sz="2700" spc="-100" dirty="0"/>
            </a:br>
            <a:br>
              <a:rPr lang="en-US" sz="2700" spc="-100" dirty="0"/>
            </a:br>
            <a:r>
              <a:rPr lang="en-US" sz="2700" spc="-100" dirty="0"/>
              <a:t>Northern Ghana: Upper East and North East regions</a:t>
            </a:r>
          </a:p>
        </p:txBody>
      </p:sp>
      <p:pic>
        <p:nvPicPr>
          <p:cNvPr id="4" name="Content Placeholder 3">
            <a:extLst>
              <a:ext uri="{FF2B5EF4-FFF2-40B4-BE49-F238E27FC236}">
                <a16:creationId xmlns:a16="http://schemas.microsoft.com/office/drawing/2014/main" id="{639E385D-C2B3-1ADA-54CE-82CBE526D77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3953094" y="1561550"/>
            <a:ext cx="3385918" cy="3762131"/>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6" name="Text Box 2">
            <a:extLst>
              <a:ext uri="{FF2B5EF4-FFF2-40B4-BE49-F238E27FC236}">
                <a16:creationId xmlns:a16="http://schemas.microsoft.com/office/drawing/2014/main" id="{83D852AC-3B88-8C54-ECDB-49C3E5C07781}"/>
              </a:ext>
            </a:extLst>
          </p:cNvPr>
          <p:cNvSpPr txBox="1"/>
          <p:nvPr/>
        </p:nvSpPr>
        <p:spPr>
          <a:xfrm>
            <a:off x="8105451" y="5562600"/>
            <a:ext cx="3962400" cy="397847"/>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1000"/>
              </a:spcAft>
            </a:pPr>
            <a:r>
              <a:rPr lang="en-US" b="1" i="1" dirty="0">
                <a:solidFill>
                  <a:srgbClr val="44546A"/>
                </a:solidFill>
                <a:effectLst/>
                <a:latin typeface="Times New Roman" panose="02020603050405020304" pitchFamily="18" charset="0"/>
                <a:ea typeface="Times New Roman" panose="02020603050405020304" pitchFamily="18" charset="0"/>
              </a:rPr>
              <a:t>Study Regions in Ghana</a:t>
            </a:r>
            <a:endParaRPr lang="en-US" i="1" dirty="0">
              <a:solidFill>
                <a:srgbClr val="44546A"/>
              </a:solidFill>
              <a:effectLst/>
              <a:latin typeface="Times New Roman" panose="02020603050405020304" pitchFamily="18" charset="0"/>
              <a:ea typeface="Times New Roman" panose="02020603050405020304" pitchFamily="18" charset="0"/>
            </a:endParaRPr>
          </a:p>
        </p:txBody>
      </p:sp>
      <p:sp>
        <p:nvSpPr>
          <p:cNvPr id="7" name="Text Box 2">
            <a:extLst>
              <a:ext uri="{FF2B5EF4-FFF2-40B4-BE49-F238E27FC236}">
                <a16:creationId xmlns:a16="http://schemas.microsoft.com/office/drawing/2014/main" id="{1768521D-558C-242A-6EED-9D1114DCB59D}"/>
              </a:ext>
            </a:extLst>
          </p:cNvPr>
          <p:cNvSpPr txBox="1"/>
          <p:nvPr/>
        </p:nvSpPr>
        <p:spPr>
          <a:xfrm>
            <a:off x="4114800" y="5625072"/>
            <a:ext cx="3962400" cy="397847"/>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1000"/>
              </a:spcAft>
            </a:pPr>
            <a:r>
              <a:rPr lang="en-US" b="1" i="1" dirty="0">
                <a:solidFill>
                  <a:srgbClr val="44546A"/>
                </a:solidFill>
                <a:effectLst/>
                <a:latin typeface="Times New Roman" panose="02020603050405020304" pitchFamily="18" charset="0"/>
                <a:ea typeface="Times New Roman" panose="02020603050405020304" pitchFamily="18" charset="0"/>
              </a:rPr>
              <a:t>Study Regions in </a:t>
            </a:r>
            <a:r>
              <a:rPr lang="en-US" b="1" i="1" dirty="0">
                <a:solidFill>
                  <a:srgbClr val="44546A"/>
                </a:solidFill>
                <a:latin typeface="Times New Roman" panose="02020603050405020304" pitchFamily="18" charset="0"/>
                <a:ea typeface="Times New Roman" panose="02020603050405020304" pitchFamily="18" charset="0"/>
              </a:rPr>
              <a:t>Kenya</a:t>
            </a:r>
            <a:endParaRPr lang="en-US" i="1" dirty="0">
              <a:solidFill>
                <a:srgbClr val="44546A"/>
              </a:solidFill>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914E9E90-F39B-4359-C935-A41DAFAEB68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1613460"/>
            <a:ext cx="3976236" cy="37621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49840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0E50-E33A-CC84-07B8-99000124D440}"/>
              </a:ext>
            </a:extLst>
          </p:cNvPr>
          <p:cNvSpPr>
            <a:spLocks noGrp="1"/>
          </p:cNvSpPr>
          <p:nvPr>
            <p:ph type="title"/>
          </p:nvPr>
        </p:nvSpPr>
        <p:spPr>
          <a:xfrm>
            <a:off x="252919" y="1123837"/>
            <a:ext cx="2947482" cy="4601183"/>
          </a:xfrm>
        </p:spPr>
        <p:txBody>
          <a:bodyPr>
            <a:normAutofit/>
          </a:bodyPr>
          <a:lstStyle/>
          <a:p>
            <a:r>
              <a:rPr lang="en-US" dirty="0"/>
              <a:t>Study Participants </a:t>
            </a:r>
          </a:p>
        </p:txBody>
      </p:sp>
      <p:graphicFrame>
        <p:nvGraphicFramePr>
          <p:cNvPr id="5" name="Content Placeholder 2">
            <a:extLst>
              <a:ext uri="{FF2B5EF4-FFF2-40B4-BE49-F238E27FC236}">
                <a16:creationId xmlns:a16="http://schemas.microsoft.com/office/drawing/2014/main" id="{AD875EDD-6005-338C-FAA1-53298243722C}"/>
              </a:ext>
            </a:extLst>
          </p:cNvPr>
          <p:cNvGraphicFramePr>
            <a:graphicFrameLocks noGrp="1"/>
          </p:cNvGraphicFramePr>
          <p:nvPr>
            <p:ph idx="1"/>
            <p:extLst>
              <p:ext uri="{D42A27DB-BD31-4B8C-83A1-F6EECF244321}">
                <p14:modId xmlns:p14="http://schemas.microsoft.com/office/powerpoint/2010/main" val="2555218718"/>
              </p:ext>
            </p:extLst>
          </p:nvPr>
        </p:nvGraphicFramePr>
        <p:xfrm>
          <a:off x="3657600" y="476136"/>
          <a:ext cx="7728267" cy="5896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3410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58CC2577-FF62-69AD-0004-5C0144F3158B}"/>
              </a:ext>
            </a:extLst>
          </p:cNvPr>
          <p:cNvGraphicFramePr>
            <a:graphicFrameLocks/>
          </p:cNvGraphicFramePr>
          <p:nvPr>
            <p:extLst>
              <p:ext uri="{D42A27DB-BD31-4B8C-83A1-F6EECF244321}">
                <p14:modId xmlns:p14="http://schemas.microsoft.com/office/powerpoint/2010/main" val="3115694277"/>
              </p:ext>
            </p:extLst>
          </p:nvPr>
        </p:nvGraphicFramePr>
        <p:xfrm>
          <a:off x="76200" y="3048000"/>
          <a:ext cx="116586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B09A7FE9-55B1-918A-3DF2-11C701ADA87F}"/>
              </a:ext>
            </a:extLst>
          </p:cNvPr>
          <p:cNvSpPr txBox="1">
            <a:spLocks/>
          </p:cNvSpPr>
          <p:nvPr/>
        </p:nvSpPr>
        <p:spPr>
          <a:xfrm>
            <a:off x="1219200" y="390525"/>
            <a:ext cx="7010400" cy="990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4400" spc="-100" dirty="0">
                <a:solidFill>
                  <a:schemeClr val="tx1"/>
                </a:solidFill>
              </a:rPr>
              <a:t>Study Design</a:t>
            </a:r>
          </a:p>
        </p:txBody>
      </p:sp>
      <p:sp>
        <p:nvSpPr>
          <p:cNvPr id="5" name="TextBox 4">
            <a:extLst>
              <a:ext uri="{FF2B5EF4-FFF2-40B4-BE49-F238E27FC236}">
                <a16:creationId xmlns:a16="http://schemas.microsoft.com/office/drawing/2014/main" id="{1E48B02D-A947-79FC-762C-AF77B69A5585}"/>
              </a:ext>
            </a:extLst>
          </p:cNvPr>
          <p:cNvSpPr txBox="1"/>
          <p:nvPr/>
        </p:nvSpPr>
        <p:spPr>
          <a:xfrm>
            <a:off x="533400" y="1773678"/>
            <a:ext cx="11201400" cy="1298817"/>
          </a:xfrm>
          <a:prstGeom prst="rect">
            <a:avLst/>
          </a:prstGeom>
          <a:noFill/>
        </p:spPr>
        <p:txBody>
          <a:bodyPr wrap="square">
            <a:spAutoFit/>
          </a:bodyPr>
          <a:lstStyle/>
          <a:p>
            <a:pPr marL="457200" marR="0" indent="-457200" algn="l">
              <a:lnSpc>
                <a:spcPct val="107000"/>
              </a:lnSpc>
              <a:spcBef>
                <a:spcPts val="0"/>
              </a:spcBef>
              <a:spcAft>
                <a:spcPts val="300"/>
              </a:spcAft>
              <a:buFont typeface="Arial" panose="020B0604020202020204" pitchFamily="34" charset="0"/>
              <a:buChar char="•"/>
            </a:pPr>
            <a:r>
              <a:rPr lang="en-US" sz="2400" cap="none" spc="0" dirty="0">
                <a:solidFill>
                  <a:schemeClr val="tx1"/>
                </a:solidFill>
                <a:effectLst/>
              </a:rPr>
              <a:t>Cluster randomized-controlled trial in 40 high-volume delivery health facilities in Kenya and Ghana (20 in each country)</a:t>
            </a:r>
          </a:p>
          <a:p>
            <a:pPr marL="457200" marR="0" indent="-457200" algn="l">
              <a:lnSpc>
                <a:spcPct val="107000"/>
              </a:lnSpc>
              <a:spcBef>
                <a:spcPts val="0"/>
              </a:spcBef>
              <a:spcAft>
                <a:spcPts val="300"/>
              </a:spcAft>
              <a:buFont typeface="Arial" panose="020B0604020202020204" pitchFamily="34" charset="0"/>
              <a:buChar char="•"/>
            </a:pPr>
            <a:endParaRPr lang="en-US" sz="2400" cap="none" spc="0" dirty="0">
              <a:solidFill>
                <a:schemeClr val="tx1"/>
              </a:solidFill>
              <a:effectLst/>
            </a:endParaRPr>
          </a:p>
        </p:txBody>
      </p:sp>
      <p:grpSp>
        <p:nvGrpSpPr>
          <p:cNvPr id="14" name="Group 13">
            <a:extLst>
              <a:ext uri="{FF2B5EF4-FFF2-40B4-BE49-F238E27FC236}">
                <a16:creationId xmlns:a16="http://schemas.microsoft.com/office/drawing/2014/main" id="{57CFA20E-025E-12A1-6D39-F591C2914E60}"/>
              </a:ext>
            </a:extLst>
          </p:cNvPr>
          <p:cNvGrpSpPr/>
          <p:nvPr/>
        </p:nvGrpSpPr>
        <p:grpSpPr>
          <a:xfrm>
            <a:off x="4648200" y="3086191"/>
            <a:ext cx="1600200" cy="495209"/>
            <a:chOff x="4648200" y="3086191"/>
            <a:chExt cx="1600200" cy="495209"/>
          </a:xfrm>
        </p:grpSpPr>
        <p:sp>
          <p:nvSpPr>
            <p:cNvPr id="9" name="TextBox 8">
              <a:extLst>
                <a:ext uri="{FF2B5EF4-FFF2-40B4-BE49-F238E27FC236}">
                  <a16:creationId xmlns:a16="http://schemas.microsoft.com/office/drawing/2014/main" id="{99FA29D7-3947-B5D9-8B15-2C77F6D3334A}"/>
                </a:ext>
              </a:extLst>
            </p:cNvPr>
            <p:cNvSpPr txBox="1"/>
            <p:nvPr/>
          </p:nvSpPr>
          <p:spPr>
            <a:xfrm>
              <a:off x="4905523" y="3086191"/>
              <a:ext cx="1085554" cy="369332"/>
            </a:xfrm>
            <a:prstGeom prst="rect">
              <a:avLst/>
            </a:prstGeom>
            <a:noFill/>
          </p:spPr>
          <p:txBody>
            <a:bodyPr wrap="none" rtlCol="0">
              <a:spAutoFit/>
            </a:bodyPr>
            <a:lstStyle/>
            <a:p>
              <a:r>
                <a:rPr lang="en-US" dirty="0"/>
                <a:t>6 months</a:t>
              </a:r>
            </a:p>
          </p:txBody>
        </p:sp>
        <p:cxnSp>
          <p:nvCxnSpPr>
            <p:cNvPr id="6" name="Straight Arrow Connector 5">
              <a:extLst>
                <a:ext uri="{FF2B5EF4-FFF2-40B4-BE49-F238E27FC236}">
                  <a16:creationId xmlns:a16="http://schemas.microsoft.com/office/drawing/2014/main" id="{6B2AF74F-41FC-62A0-9632-2DB51797FA0C}"/>
                </a:ext>
              </a:extLst>
            </p:cNvPr>
            <p:cNvCxnSpPr>
              <a:cxnSpLocks/>
            </p:cNvCxnSpPr>
            <p:nvPr/>
          </p:nvCxnSpPr>
          <p:spPr>
            <a:xfrm>
              <a:off x="4648200" y="3581400"/>
              <a:ext cx="1600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5D76BD62-61B8-4B15-0987-6E90212D29E0}"/>
              </a:ext>
            </a:extLst>
          </p:cNvPr>
          <p:cNvGrpSpPr/>
          <p:nvPr/>
        </p:nvGrpSpPr>
        <p:grpSpPr>
          <a:xfrm>
            <a:off x="7391400" y="3238591"/>
            <a:ext cx="1600200" cy="495209"/>
            <a:chOff x="4648200" y="3086191"/>
            <a:chExt cx="1600200" cy="495209"/>
          </a:xfrm>
        </p:grpSpPr>
        <p:sp>
          <p:nvSpPr>
            <p:cNvPr id="16" name="TextBox 15">
              <a:extLst>
                <a:ext uri="{FF2B5EF4-FFF2-40B4-BE49-F238E27FC236}">
                  <a16:creationId xmlns:a16="http://schemas.microsoft.com/office/drawing/2014/main" id="{D2F99D9F-D342-B6D9-7F3F-D32E0B591FBD}"/>
                </a:ext>
              </a:extLst>
            </p:cNvPr>
            <p:cNvSpPr txBox="1"/>
            <p:nvPr/>
          </p:nvSpPr>
          <p:spPr>
            <a:xfrm>
              <a:off x="4905523" y="3086191"/>
              <a:ext cx="1085554" cy="369332"/>
            </a:xfrm>
            <a:prstGeom prst="rect">
              <a:avLst/>
            </a:prstGeom>
            <a:noFill/>
          </p:spPr>
          <p:txBody>
            <a:bodyPr wrap="none" rtlCol="0">
              <a:spAutoFit/>
            </a:bodyPr>
            <a:lstStyle/>
            <a:p>
              <a:r>
                <a:rPr lang="en-US" dirty="0"/>
                <a:t>6 months</a:t>
              </a:r>
            </a:p>
          </p:txBody>
        </p:sp>
        <p:cxnSp>
          <p:nvCxnSpPr>
            <p:cNvPr id="17" name="Straight Arrow Connector 16">
              <a:extLst>
                <a:ext uri="{FF2B5EF4-FFF2-40B4-BE49-F238E27FC236}">
                  <a16:creationId xmlns:a16="http://schemas.microsoft.com/office/drawing/2014/main" id="{4C347923-5588-E819-4505-BCB987573CCA}"/>
                </a:ext>
              </a:extLst>
            </p:cNvPr>
            <p:cNvCxnSpPr>
              <a:cxnSpLocks/>
            </p:cNvCxnSpPr>
            <p:nvPr/>
          </p:nvCxnSpPr>
          <p:spPr>
            <a:xfrm>
              <a:off x="4648200" y="3581400"/>
              <a:ext cx="1600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8040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E0BF-464E-EA14-F3FA-7DBFBEF39109}"/>
              </a:ext>
            </a:extLst>
          </p:cNvPr>
          <p:cNvSpPr>
            <a:spLocks noGrp="1"/>
          </p:cNvSpPr>
          <p:nvPr>
            <p:ph type="title"/>
          </p:nvPr>
        </p:nvSpPr>
        <p:spPr>
          <a:xfrm>
            <a:off x="304800" y="990600"/>
            <a:ext cx="2825496" cy="3352800"/>
          </a:xfrm>
        </p:spPr>
        <p:txBody>
          <a:bodyPr vert="horz" lIns="91440" tIns="45720" rIns="91440" bIns="45720" rtlCol="0" anchor="b">
            <a:normAutofit/>
          </a:bodyPr>
          <a:lstStyle/>
          <a:p>
            <a:pPr>
              <a:lnSpc>
                <a:spcPct val="80000"/>
              </a:lnSpc>
            </a:pPr>
            <a:r>
              <a:rPr lang="en-US" sz="5100" dirty="0">
                <a:solidFill>
                  <a:srgbClr val="FFFFFF"/>
                </a:solidFill>
              </a:rPr>
              <a:t>Primary outcome</a:t>
            </a:r>
          </a:p>
        </p:txBody>
      </p:sp>
      <p:graphicFrame>
        <p:nvGraphicFramePr>
          <p:cNvPr id="3" name="Content Placeholder 3">
            <a:extLst>
              <a:ext uri="{FF2B5EF4-FFF2-40B4-BE49-F238E27FC236}">
                <a16:creationId xmlns:a16="http://schemas.microsoft.com/office/drawing/2014/main" id="{7DECD125-BF13-2350-BDD3-40B24208C8C2}"/>
              </a:ext>
            </a:extLst>
          </p:cNvPr>
          <p:cNvGraphicFramePr>
            <a:graphicFrameLocks/>
          </p:cNvGraphicFramePr>
          <p:nvPr>
            <p:extLst>
              <p:ext uri="{D42A27DB-BD31-4B8C-83A1-F6EECF244321}">
                <p14:modId xmlns:p14="http://schemas.microsoft.com/office/powerpoint/2010/main" val="1273396024"/>
              </p:ext>
            </p:extLst>
          </p:nvPr>
        </p:nvGraphicFramePr>
        <p:xfrm>
          <a:off x="4114800" y="1117092"/>
          <a:ext cx="7010400" cy="4739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2">
            <a:extLst>
              <a:ext uri="{FF2B5EF4-FFF2-40B4-BE49-F238E27FC236}">
                <a16:creationId xmlns:a16="http://schemas.microsoft.com/office/drawing/2014/main" id="{229AB108-F976-0ABB-301B-B97AB055349B}"/>
              </a:ext>
            </a:extLst>
          </p:cNvPr>
          <p:cNvSpPr>
            <a:spLocks noGrp="1"/>
          </p:cNvSpPr>
          <p:nvPr>
            <p:ph idx="1"/>
          </p:nvPr>
        </p:nvSpPr>
        <p:spPr>
          <a:xfrm>
            <a:off x="3869268" y="381000"/>
            <a:ext cx="7789332" cy="583692"/>
          </a:xfrm>
        </p:spPr>
        <p:txBody>
          <a:bodyPr>
            <a:normAutofit/>
          </a:bodyPr>
          <a:lstStyle/>
          <a:p>
            <a:pPr marL="0" indent="0">
              <a:buNone/>
            </a:pPr>
            <a:r>
              <a:rPr lang="en-US" sz="3200" dirty="0">
                <a:solidFill>
                  <a:srgbClr val="002060"/>
                </a:solidFill>
              </a:rPr>
              <a:t>Person-centered maternity care (PCMC)</a:t>
            </a:r>
          </a:p>
        </p:txBody>
      </p:sp>
      <p:sp>
        <p:nvSpPr>
          <p:cNvPr id="5" name="TextBox 4">
            <a:extLst>
              <a:ext uri="{FF2B5EF4-FFF2-40B4-BE49-F238E27FC236}">
                <a16:creationId xmlns:a16="http://schemas.microsoft.com/office/drawing/2014/main" id="{801669FE-1195-F4D8-3496-A560CB15393E}"/>
              </a:ext>
            </a:extLst>
          </p:cNvPr>
          <p:cNvSpPr txBox="1"/>
          <p:nvPr/>
        </p:nvSpPr>
        <p:spPr>
          <a:xfrm>
            <a:off x="3733801" y="5953780"/>
            <a:ext cx="7924800"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Responsive, Compassionate, and Respectful care</a:t>
            </a:r>
          </a:p>
        </p:txBody>
      </p:sp>
    </p:spTree>
    <p:extLst>
      <p:ext uri="{BB962C8B-B14F-4D97-AF65-F5344CB8AC3E}">
        <p14:creationId xmlns:p14="http://schemas.microsoft.com/office/powerpoint/2010/main" val="2332932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E0BF-464E-EA14-F3FA-7DBFBEF39109}"/>
              </a:ext>
            </a:extLst>
          </p:cNvPr>
          <p:cNvSpPr>
            <a:spLocks noGrp="1"/>
          </p:cNvSpPr>
          <p:nvPr>
            <p:ph type="title"/>
          </p:nvPr>
        </p:nvSpPr>
        <p:spPr>
          <a:xfrm>
            <a:off x="252919" y="1123837"/>
            <a:ext cx="2947482" cy="4601183"/>
          </a:xfrm>
        </p:spPr>
        <p:txBody>
          <a:bodyPr>
            <a:normAutofit/>
          </a:bodyPr>
          <a:lstStyle/>
          <a:p>
            <a:r>
              <a:rPr lang="en-US" dirty="0"/>
              <a:t>Intermediate outcomes</a:t>
            </a:r>
          </a:p>
        </p:txBody>
      </p:sp>
      <p:graphicFrame>
        <p:nvGraphicFramePr>
          <p:cNvPr id="5" name="Content Placeholder 2">
            <a:extLst>
              <a:ext uri="{FF2B5EF4-FFF2-40B4-BE49-F238E27FC236}">
                <a16:creationId xmlns:a16="http://schemas.microsoft.com/office/drawing/2014/main" id="{CD096542-F3D1-2876-2DCC-BF81B7911D8B}"/>
              </a:ext>
            </a:extLst>
          </p:cNvPr>
          <p:cNvGraphicFramePr>
            <a:graphicFrameLocks noGrp="1"/>
          </p:cNvGraphicFramePr>
          <p:nvPr>
            <p:ph idx="1"/>
            <p:extLst>
              <p:ext uri="{D42A27DB-BD31-4B8C-83A1-F6EECF244321}">
                <p14:modId xmlns:p14="http://schemas.microsoft.com/office/powerpoint/2010/main" val="2872920819"/>
              </p:ext>
            </p:extLst>
          </p:nvPr>
        </p:nvGraphicFramePr>
        <p:xfrm>
          <a:off x="3581400" y="838200"/>
          <a:ext cx="8001000" cy="5239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9790203"/>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34D573E-AB2B-C047-820C-3A47D077D377}">
  <we:reference id="b0430364-2ab6-47cd-907e-f8b72239b204" version="3.19.222.0" store="EXCatalog" storeType="EXCatalog"/>
  <we:alternateReferences>
    <we:reference id="WA200000729" version="3.19.222.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15618</TotalTime>
  <Words>1756</Words>
  <Application>Microsoft Office PowerPoint</Application>
  <PresentationFormat>Widescreen</PresentationFormat>
  <Paragraphs>273</Paragraphs>
  <Slides>17</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Corbel</vt:lpstr>
      <vt:lpstr>MinionPro</vt:lpstr>
      <vt:lpstr>Times New Roman</vt:lpstr>
      <vt:lpstr>Wingdings 2</vt:lpstr>
      <vt:lpstr>Frame</vt:lpstr>
      <vt:lpstr>PowerPoint Presentation</vt:lpstr>
      <vt:lpstr>Study Background and Rationale</vt:lpstr>
      <vt:lpstr>Investigator team</vt:lpstr>
      <vt:lpstr>CPIPE trial objectives</vt:lpstr>
      <vt:lpstr>Setting:   Western Kenya: Migori and Homabay Counties   Northern Ghana: Upper East and North East regions</vt:lpstr>
      <vt:lpstr>Study Participants </vt:lpstr>
      <vt:lpstr>PowerPoint Presentation</vt:lpstr>
      <vt:lpstr>Primary outcome</vt:lpstr>
      <vt:lpstr>Intermediate outcomes</vt:lpstr>
      <vt:lpstr>Distal outcomes</vt:lpstr>
      <vt:lpstr>PowerPoint Presentation</vt:lpstr>
      <vt:lpstr>Mental health-focused training content </vt:lpstr>
      <vt:lpstr>PowerPoint Presentation</vt:lpstr>
      <vt:lpstr>Stress, burnout and depression scores.</vt:lpstr>
      <vt:lpstr>Factors associated with perceived stress among health facility providers in both Kenya and Ghana combined</vt:lpstr>
      <vt:lpstr>Key Findings (Burnout Associations) </vt:lpstr>
      <vt:lpstr>Thank you!    Questions?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jkinyua</dc:creator>
  <cp:lastModifiedBy>Linnet Ongeri</cp:lastModifiedBy>
  <cp:revision>357</cp:revision>
  <dcterms:created xsi:type="dcterms:W3CDTF">2018-02-20T13:15:09Z</dcterms:created>
  <dcterms:modified xsi:type="dcterms:W3CDTF">2025-09-30T13:49:38Z</dcterms:modified>
</cp:coreProperties>
</file>