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722"/>
  </p:normalViewPr>
  <p:slideViewPr>
    <p:cSldViewPr snapToGrid="0" snapToObjects="1">
      <p:cViewPr varScale="1">
        <p:scale>
          <a:sx n="115" d="100"/>
          <a:sy n="115" d="100"/>
        </p:scale>
        <p:origin x="1584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Peer-Led Support Groups to Improve Depression, Anxiety, and Self-Esteem Among Teen and Single Mothers in Kisumu County, Kenya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Depression (PHQ-9)</a:t>
            </a:r>
          </a:p>
          <a:p>
            <a:r>
              <a:rPr dirty="0"/>
              <a:t>- Baseline mean: 21.7 (95% CI [19.9, 23.5])</a:t>
            </a:r>
          </a:p>
          <a:p>
            <a:r>
              <a:rPr dirty="0"/>
              <a:t>- Endline mean: 21.2 (95% CI [19.5, 22.9])</a:t>
            </a:r>
          </a:p>
          <a:p>
            <a:r>
              <a:rPr dirty="0"/>
              <a:t>- Minimal change observed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Anxiety (GAD-7)</a:t>
            </a:r>
          </a:p>
          <a:p>
            <a:r>
              <a:rPr dirty="0"/>
              <a:t>- Baseline mean: 18.2 (95% CI [17.2, 19.4])</a:t>
            </a:r>
          </a:p>
          <a:p>
            <a:r>
              <a:rPr dirty="0"/>
              <a:t>- Endline mean: 16.6 (95% CI [15.4, 17.9])</a:t>
            </a:r>
          </a:p>
          <a:p>
            <a:r>
              <a:rPr dirty="0"/>
              <a:t>- Modest reduction observed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Ongoing Analyses</a:t>
            </a:r>
          </a:p>
          <a:p>
            <a:r>
              <a:rPr dirty="0"/>
              <a:t>- Linear mixed models planned</a:t>
            </a:r>
          </a:p>
          <a:p>
            <a:r>
              <a:rPr dirty="0"/>
              <a:t>- Assess moderators and mediators</a:t>
            </a:r>
          </a:p>
          <a:p>
            <a:r>
              <a:rPr dirty="0"/>
              <a:t>- Explore secondary outcomes: stress, social support, self-esteem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Peer-led interventions feasible in low-resource settings</a:t>
            </a:r>
          </a:p>
          <a:p>
            <a:r>
              <a:rPr dirty="0"/>
              <a:t>- Modest reduction in anxiety, minimal effect on depression</a:t>
            </a:r>
          </a:p>
          <a:p>
            <a:r>
              <a:rPr dirty="0"/>
              <a:t>- Culturally grounded peer support shows promise</a:t>
            </a:r>
            <a:r>
              <a:rPr lang="de-DE" dirty="0"/>
              <a:t>; </a:t>
            </a:r>
            <a:r>
              <a:rPr lang="en-US" dirty="0"/>
              <a:t>to be scaled in a more fully powered trial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Policy and Program Implications</a:t>
            </a:r>
          </a:p>
          <a:p>
            <a:r>
              <a:t>- Potential scalable approach</a:t>
            </a:r>
          </a:p>
          <a:p>
            <a:r>
              <a:t>- Importance of community-driven, culturally sensitive interventions</a:t>
            </a:r>
          </a:p>
          <a:p>
            <a:r>
              <a:t>- Need for further evaluation and refinement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Authors: Benjamin Wafula, Rick </a:t>
            </a:r>
            <a:r>
              <a:rPr dirty="0" err="1"/>
              <a:t>Wolthusen</a:t>
            </a:r>
            <a:r>
              <a:rPr dirty="0"/>
              <a:t>, Roy Douglas Otieno, Zeddy </a:t>
            </a:r>
            <a:r>
              <a:rPr dirty="0" err="1"/>
              <a:t>Misiga</a:t>
            </a:r>
            <a:r>
              <a:rPr dirty="0"/>
              <a:t>, Carol Oreng, Sarah Atieno Ouma, Paige O’Leary, Christine Gray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Keywords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Depression | Anxiety | Self-Esteem | Peer Support | Teen Mothers | Single Mothers | Kenya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Teen and single mothers face high rates of depression, anxiety, low self-esteem</a:t>
            </a:r>
          </a:p>
          <a:p>
            <a:r>
              <a:rPr dirty="0"/>
              <a:t>- Limited access to culturally responsive, sustainable support in resource-constrained settings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Evaluate effectiveness of peer-led support groups</a:t>
            </a:r>
          </a:p>
          <a:p>
            <a:r>
              <a:rPr dirty="0"/>
              <a:t>- Reduce depression and anxiety</a:t>
            </a:r>
          </a:p>
          <a:p>
            <a:r>
              <a:rPr dirty="0"/>
              <a:t>- Improve self-esteem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Study Design</a:t>
            </a:r>
          </a:p>
          <a:p>
            <a:r>
              <a:rPr dirty="0"/>
              <a:t>- Longitudinal, multi-site design</a:t>
            </a:r>
          </a:p>
          <a:p>
            <a:r>
              <a:rPr dirty="0"/>
              <a:t>- 7 sub-counties in Kisumu County</a:t>
            </a:r>
          </a:p>
          <a:p>
            <a:r>
              <a:rPr dirty="0"/>
              <a:t>- Peer facilitators trained</a:t>
            </a:r>
          </a:p>
          <a:p>
            <a:r>
              <a:rPr dirty="0"/>
              <a:t>- Support groups: twice monthly, 5 months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 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Participants</a:t>
            </a:r>
          </a:p>
          <a:p>
            <a:r>
              <a:rPr dirty="0"/>
              <a:t>- Teen mothers: ages 14–19</a:t>
            </a:r>
          </a:p>
          <a:p>
            <a:r>
              <a:rPr dirty="0"/>
              <a:t>- Single mothers: ages 20–35</a:t>
            </a:r>
          </a:p>
          <a:p>
            <a:r>
              <a:rPr dirty="0"/>
              <a:t>- Eligibility: moderate-to-severe depression (PHQ-9 ≥15) or anxiety (GAD-7 ≥10)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Recruitment and Data Collection</a:t>
            </a:r>
          </a:p>
          <a:p>
            <a:r>
              <a:rPr dirty="0"/>
              <a:t>- Community outreach + local health services</a:t>
            </a:r>
          </a:p>
          <a:p>
            <a:r>
              <a:rPr dirty="0"/>
              <a:t>- Data collected at 4 time points:</a:t>
            </a:r>
          </a:p>
          <a:p>
            <a:r>
              <a:rPr dirty="0"/>
              <a:t>   Baseline</a:t>
            </a:r>
          </a:p>
          <a:p>
            <a:r>
              <a:rPr dirty="0"/>
              <a:t>   Mid-intervention (5 sessions)</a:t>
            </a:r>
          </a:p>
          <a:p>
            <a:r>
              <a:rPr dirty="0"/>
              <a:t>   Post-intervention (10 sessions)</a:t>
            </a:r>
          </a:p>
          <a:p>
            <a:r>
              <a:rPr dirty="0"/>
              <a:t>   3 months post-intervention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Measures</a:t>
            </a:r>
          </a:p>
          <a:p>
            <a:r>
              <a:t>- PHQ-9: Depression</a:t>
            </a:r>
          </a:p>
          <a:p>
            <a:r>
              <a:t>- GAD-7: Anxiety</a:t>
            </a:r>
          </a:p>
          <a:p>
            <a:r>
              <a:t>- Rosenberg Self-Esteem Scale</a:t>
            </a:r>
          </a:p>
          <a:p>
            <a:r>
              <a:t>- Perceived Social Support Scale</a:t>
            </a:r>
          </a:p>
          <a:p>
            <a:r>
              <a:t>- Perceived Stress Scale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Approvals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dirty="0"/>
              <a:t>- </a:t>
            </a:r>
            <a:r>
              <a:rPr dirty="0" err="1"/>
              <a:t>Maseno</a:t>
            </a:r>
            <a:r>
              <a:rPr dirty="0"/>
              <a:t> University</a:t>
            </a:r>
          </a:p>
          <a:p>
            <a:r>
              <a:rPr dirty="0"/>
              <a:t>- NACOSTI</a:t>
            </a:r>
          </a:p>
          <a:p>
            <a:r>
              <a:rPr dirty="0"/>
              <a:t>- Duke University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dirty="0"/>
              <a:t>Participants</a:t>
            </a:r>
          </a:p>
          <a:p>
            <a:r>
              <a:rPr dirty="0"/>
              <a:t>- Total enrolled: 77 participants</a:t>
            </a:r>
          </a:p>
          <a:p>
            <a:r>
              <a:rPr dirty="0"/>
              <a:t>- Mean age: 25 years</a:t>
            </a:r>
          </a:p>
          <a:p>
            <a:r>
              <a:rPr dirty="0"/>
              <a:t>- Intervention implemented in 5 of 7 sub-counties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416</Words>
  <Application>Microsoft Macintosh PowerPoint</Application>
  <PresentationFormat>On-screen Show (4:3)</PresentationFormat>
  <Paragraphs>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 Peer-Led Support Groups to Improve Depression, Anxiety, and Self-Esteem Among Teen and Single Mothers in Kisumu County, Kenya</vt:lpstr>
      <vt:lpstr>Background</vt:lpstr>
      <vt:lpstr>Aims</vt:lpstr>
      <vt:lpstr>Methods </vt:lpstr>
      <vt:lpstr>Methods </vt:lpstr>
      <vt:lpstr>PowerPoint Presentation</vt:lpstr>
      <vt:lpstr>PowerPoint Presentation</vt:lpstr>
      <vt:lpstr>Ethical Approvals</vt:lpstr>
      <vt:lpstr>Results</vt:lpstr>
      <vt:lpstr>Results </vt:lpstr>
      <vt:lpstr>Results </vt:lpstr>
      <vt:lpstr>PowerPoint Presentation</vt:lpstr>
      <vt:lpstr>Conclusions</vt:lpstr>
      <vt:lpstr>PowerPoint Presentation</vt:lpstr>
      <vt:lpstr>Acknowledgements</vt:lpstr>
      <vt:lpstr>Keywords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Wafula</dc:creator>
  <cp:keywords/>
  <dc:description>generated using python-pptx</dc:description>
  <cp:lastModifiedBy>Wolthusen, Rick P.,MD</cp:lastModifiedBy>
  <cp:revision>3</cp:revision>
  <dcterms:created xsi:type="dcterms:W3CDTF">2013-01-27T09:14:16Z</dcterms:created>
  <dcterms:modified xsi:type="dcterms:W3CDTF">2025-08-22T20:17:37Z</dcterms:modified>
  <cp:category/>
</cp:coreProperties>
</file>