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4B625D5-79A1-AC12-8EA2-E7CA33301A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Tujiimize: A Community-Driven, Design Thinking–Informed Approach to Adolescent Cannabis Use Prevention in Kisumu County, Kenya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Awareness of Harms</a:t>
            </a:r>
          </a:p>
          <a:p>
            <a:r>
              <a:t>- Mental health effects: 70.8%</a:t>
            </a:r>
          </a:p>
          <a:p>
            <a:r>
              <a:t>- Addiction: 64.6%</a:t>
            </a:r>
          </a:p>
          <a:p>
            <a:r>
              <a:t>- Academic performance: 47.9%</a:t>
            </a:r>
          </a:p>
          <a:p>
            <a:r>
              <a:t>- Criminal risk: 33.3%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Preferred Prevention Strategies</a:t>
            </a:r>
          </a:p>
          <a:p>
            <a:r>
              <a:t>- Counseling services: 65.2%</a:t>
            </a:r>
          </a:p>
          <a:p>
            <a:r>
              <a:t>- School-based education: 26.1%</a:t>
            </a:r>
          </a:p>
          <a:p>
            <a:r>
              <a:t>- Parental involvement: 23.9%</a:t>
            </a:r>
          </a:p>
          <a:p>
            <a:r>
              <a:t>- Law enforcement: 15.2%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Trusted Sources of Information</a:t>
            </a:r>
          </a:p>
          <a:p>
            <a:r>
              <a:t>- Schools: 81.6%</a:t>
            </a:r>
          </a:p>
          <a:p>
            <a:r>
              <a:t>- Peers, family, media: less trusted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Adolescents show resilience but some face risks</a:t>
            </a:r>
          </a:p>
          <a:p>
            <a:r>
              <a:rPr dirty="0"/>
              <a:t>- Need for school-centered, community-driven prevention</a:t>
            </a:r>
          </a:p>
          <a:p>
            <a:r>
              <a:rPr dirty="0"/>
              <a:t>- Design Thinking useful in understanding drivers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Expansion across schools recommended</a:t>
            </a:r>
          </a:p>
          <a:p>
            <a:r>
              <a:rPr dirty="0"/>
              <a:t>- Counseling + peer support interventions</a:t>
            </a:r>
          </a:p>
          <a:p>
            <a:r>
              <a:rPr dirty="0"/>
              <a:t>- Locally grounded, participatory framework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Cannabis use | Adolescent mental health | Community intervention | Prevention strategies | Kenya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Authors:</a:t>
            </a:r>
          </a:p>
          <a:p>
            <a:r>
              <a:rPr dirty="0"/>
              <a:t>Philip Nyaswa, Benjamin Wafula, Dr. Linda Nyamute, Dr. Rick </a:t>
            </a:r>
            <a:r>
              <a:rPr dirty="0" err="1"/>
              <a:t>Wolthusen</a:t>
            </a:r>
            <a:r>
              <a:rPr dirty="0"/>
              <a:t>, Dr. Gordon </a:t>
            </a:r>
            <a:r>
              <a:rPr dirty="0" err="1"/>
              <a:t>Adomdza</a:t>
            </a:r>
            <a:r>
              <a:rPr dirty="0"/>
              <a:t>, Loyce Achieng Odhiambo, Inviolata Akoth Olang, Trixie Michelle Amondi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  <a:br>
              <a:rPr lang="en-US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Cannabis use: growing concern in adolescents</a:t>
            </a:r>
          </a:p>
          <a:p>
            <a:r>
              <a:rPr dirty="0"/>
              <a:t>- Linked to peer pressure, media influence, poor mental health education</a:t>
            </a:r>
          </a:p>
          <a:p>
            <a:r>
              <a:rPr dirty="0"/>
              <a:t>- Project Tujiimize launched in Kisumu County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1. Assess prevalence, risk factors, perceptions</a:t>
            </a:r>
          </a:p>
          <a:p>
            <a:r>
              <a:rPr dirty="0"/>
              <a:t>2. Identify education gaps and support systems</a:t>
            </a:r>
          </a:p>
          <a:p>
            <a:r>
              <a:rPr dirty="0"/>
              <a:t>3. Implement youth-preferred prevention strategies</a:t>
            </a:r>
          </a:p>
          <a:p>
            <a:r>
              <a:rPr dirty="0"/>
              <a:t>4. Empower parents and teachers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Thinking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Explore problem space</a:t>
            </a:r>
          </a:p>
          <a:p>
            <a:r>
              <a:rPr dirty="0"/>
              <a:t>- Engage community stakeholders</a:t>
            </a:r>
          </a:p>
          <a:p>
            <a:r>
              <a:rPr dirty="0"/>
              <a:t>- Co-create interventions with youth</a:t>
            </a:r>
          </a:p>
          <a:p>
            <a:r>
              <a:rPr dirty="0"/>
              <a:t>- Iterative process of refinement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dirty="0"/>
              <a:t>- Cross-sectional survey</a:t>
            </a:r>
          </a:p>
          <a:p>
            <a:r>
              <a:rPr dirty="0"/>
              <a:t>- Target sample: 250 students (98 surveyed so far)</a:t>
            </a:r>
          </a:p>
          <a:p>
            <a:r>
              <a:rPr dirty="0"/>
              <a:t>- Urban high schools in Kisumu County</a:t>
            </a:r>
          </a:p>
          <a:p>
            <a:r>
              <a:rPr dirty="0"/>
              <a:t>- Structured questionnaire: demographics, exposure, perceptions, strategies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  <a:p>
            <a:r>
              <a:rPr dirty="0"/>
              <a:t>- N = 98 students</a:t>
            </a:r>
          </a:p>
          <a:p>
            <a:r>
              <a:rPr dirty="0"/>
              <a:t>- 83 males, 14 females, 1 undisclosed</a:t>
            </a:r>
          </a:p>
          <a:p>
            <a:r>
              <a:rPr dirty="0"/>
              <a:t>- Majority aged 15–17 (73.5%)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Prevalence of Cannabis Use</a:t>
            </a:r>
          </a:p>
          <a:p>
            <a:r>
              <a:t>- 83.7%: never used</a:t>
            </a:r>
          </a:p>
          <a:p>
            <a:r>
              <a:t>- Among users: consequences = poor academic performance, anxiety, memory issues, law enforcement encounters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Risk Factors for Use</a:t>
            </a:r>
          </a:p>
          <a:p>
            <a:r>
              <a:t>- Peer pressure: 91.8%</a:t>
            </a:r>
          </a:p>
          <a:p>
            <a:r>
              <a:t>- Emotional distress: 26.5%</a:t>
            </a:r>
          </a:p>
          <a:p>
            <a:r>
              <a:t>- Curiosity: 12.2%</a:t>
            </a:r>
          </a:p>
          <a:p>
            <a:r>
              <a:t>- Family history of substance use: 54%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Sources of Initial Information</a:t>
            </a:r>
          </a:p>
          <a:p>
            <a:r>
              <a:t>- Media: 51%</a:t>
            </a:r>
          </a:p>
          <a:p>
            <a:r>
              <a:t>- Schools: 30%</a:t>
            </a:r>
          </a:p>
          <a:p>
            <a:r>
              <a:t>- Friends: 24.5%</a:t>
            </a:r>
          </a:p>
          <a:p>
            <a:r>
              <a:t>- Family: 4.1%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403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Project Tujiimize: A Community-Driven, Design Thinking–Informed Approach to Adolescent Cannabis Use Prevention in Kisumu County, Kenya</vt:lpstr>
      <vt:lpstr>Background </vt:lpstr>
      <vt:lpstr>Objectives</vt:lpstr>
      <vt:lpstr>Design Thinking Framework</vt:lpstr>
      <vt:lpstr>Methods</vt:lpstr>
      <vt:lpstr>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  <vt:lpstr>Conclusion</vt:lpstr>
      <vt:lpstr>Keywords</vt:lpstr>
      <vt:lpstr>Acknowledgements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Wafula</dc:creator>
  <cp:keywords/>
  <dc:description>generated using python-pptx</dc:description>
  <cp:lastModifiedBy>WAFULA BENJAMIN</cp:lastModifiedBy>
  <cp:revision>2</cp:revision>
  <dcterms:created xsi:type="dcterms:W3CDTF">2013-01-27T09:14:16Z</dcterms:created>
  <dcterms:modified xsi:type="dcterms:W3CDTF">2025-08-22T08:37:21Z</dcterms:modified>
  <cp:category/>
</cp:coreProperties>
</file>