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7" r:id="rId2"/>
    <p:sldId id="285" r:id="rId3"/>
    <p:sldId id="322" r:id="rId4"/>
    <p:sldId id="289" r:id="rId5"/>
    <p:sldId id="304" r:id="rId6"/>
    <p:sldId id="292" r:id="rId7"/>
    <p:sldId id="317" r:id="rId8"/>
    <p:sldId id="316" r:id="rId9"/>
    <p:sldId id="295" r:id="rId10"/>
    <p:sldId id="309" r:id="rId11"/>
    <p:sldId id="321" r:id="rId12"/>
    <p:sldId id="310" r:id="rId13"/>
    <p:sldId id="311" r:id="rId14"/>
    <p:sldId id="301" r:id="rId15"/>
    <p:sldId id="299" r:id="rId16"/>
    <p:sldId id="323" r:id="rId17"/>
    <p:sldId id="303" r:id="rId18"/>
    <p:sldId id="324" r:id="rId19"/>
    <p:sldId id="318" r:id="rId20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3690" autoAdjust="0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" userId="692a5fbf-9a16-4820-8f81-e3a4becc9258" providerId="ADAL" clId="{2F522CCC-3413-4C6F-ABDB-1A9AEA74F952}"/>
    <pc:docChg chg="custSel modSld">
      <pc:chgData name="Michael" userId="692a5fbf-9a16-4820-8f81-e3a4becc9258" providerId="ADAL" clId="{2F522CCC-3413-4C6F-ABDB-1A9AEA74F952}" dt="2025-08-20T05:14:09.183" v="93" actId="1076"/>
      <pc:docMkLst>
        <pc:docMk/>
      </pc:docMkLst>
      <pc:sldChg chg="modSp mod">
        <pc:chgData name="Michael" userId="692a5fbf-9a16-4820-8f81-e3a4becc9258" providerId="ADAL" clId="{2F522CCC-3413-4C6F-ABDB-1A9AEA74F952}" dt="2025-08-20T05:14:09.183" v="93" actId="1076"/>
        <pc:sldMkLst>
          <pc:docMk/>
          <pc:sldMk cId="2881821258" sldId="267"/>
        </pc:sldMkLst>
        <pc:spChg chg="mod">
          <ac:chgData name="Michael" userId="692a5fbf-9a16-4820-8f81-e3a4becc9258" providerId="ADAL" clId="{2F522CCC-3413-4C6F-ABDB-1A9AEA74F952}" dt="2025-08-20T05:14:09.183" v="93" actId="1076"/>
          <ac:spMkLst>
            <pc:docMk/>
            <pc:sldMk cId="2881821258" sldId="267"/>
            <ac:spMk id="3" creationId="{00000000-0000-0000-0000-000000000000}"/>
          </ac:spMkLst>
        </pc:spChg>
      </pc:sldChg>
    </pc:docChg>
  </pc:docChgLst>
  <pc:docChgLst>
    <pc:chgData name="Michael" userId="692a5fbf-9a16-4820-8f81-e3a4becc9258" providerId="ADAL" clId="{A678126D-B2B4-4AFF-842E-E4A6BDF420CB}"/>
    <pc:docChg chg="undo custSel addSld delSld modSld sldOrd">
      <pc:chgData name="Michael" userId="692a5fbf-9a16-4820-8f81-e3a4becc9258" providerId="ADAL" clId="{A678126D-B2B4-4AFF-842E-E4A6BDF420CB}" dt="2025-08-12T06:46:32.725" v="932" actId="20577"/>
      <pc:docMkLst>
        <pc:docMk/>
      </pc:docMkLst>
      <pc:sldChg chg="modSp mod">
        <pc:chgData name="Michael" userId="692a5fbf-9a16-4820-8f81-e3a4becc9258" providerId="ADAL" clId="{A678126D-B2B4-4AFF-842E-E4A6BDF420CB}" dt="2025-08-11T15:45:40.537" v="6" actId="20577"/>
        <pc:sldMkLst>
          <pc:docMk/>
          <pc:sldMk cId="2881821258" sldId="267"/>
        </pc:sldMkLst>
        <pc:spChg chg="mod">
          <ac:chgData name="Michael" userId="692a5fbf-9a16-4820-8f81-e3a4becc9258" providerId="ADAL" clId="{A678126D-B2B4-4AFF-842E-E4A6BDF420CB}" dt="2025-08-11T15:45:40.537" v="6" actId="20577"/>
          <ac:spMkLst>
            <pc:docMk/>
            <pc:sldMk cId="2881821258" sldId="267"/>
            <ac:spMk id="3" creationId="{00000000-0000-0000-0000-000000000000}"/>
          </ac:spMkLst>
        </pc:spChg>
      </pc:sldChg>
      <pc:sldChg chg="modNotesTx">
        <pc:chgData name="Michael" userId="692a5fbf-9a16-4820-8f81-e3a4becc9258" providerId="ADAL" clId="{A678126D-B2B4-4AFF-842E-E4A6BDF420CB}" dt="2025-08-12T05:41:08.669" v="105" actId="5793"/>
        <pc:sldMkLst>
          <pc:docMk/>
          <pc:sldMk cId="2844643704" sldId="285"/>
        </pc:sldMkLst>
      </pc:sldChg>
      <pc:sldChg chg="modSp mod">
        <pc:chgData name="Michael" userId="692a5fbf-9a16-4820-8f81-e3a4becc9258" providerId="ADAL" clId="{A678126D-B2B4-4AFF-842E-E4A6BDF420CB}" dt="2025-08-12T05:43:56.030" v="298" actId="20577"/>
        <pc:sldMkLst>
          <pc:docMk/>
          <pc:sldMk cId="3646221530" sldId="286"/>
        </pc:sldMkLst>
        <pc:spChg chg="mod">
          <ac:chgData name="Michael" userId="692a5fbf-9a16-4820-8f81-e3a4becc9258" providerId="ADAL" clId="{A678126D-B2B4-4AFF-842E-E4A6BDF420CB}" dt="2025-08-12T05:43:56.030" v="298" actId="20577"/>
          <ac:spMkLst>
            <pc:docMk/>
            <pc:sldMk cId="3646221530" sldId="286"/>
            <ac:spMk id="3" creationId="{0CA895C9-A8F7-F57B-E190-578F3CC7F12E}"/>
          </ac:spMkLst>
        </pc:spChg>
      </pc:sldChg>
      <pc:sldChg chg="modSp mod">
        <pc:chgData name="Michael" userId="692a5fbf-9a16-4820-8f81-e3a4becc9258" providerId="ADAL" clId="{A678126D-B2B4-4AFF-842E-E4A6BDF420CB}" dt="2025-08-12T05:44:35.340" v="300" actId="14734"/>
        <pc:sldMkLst>
          <pc:docMk/>
          <pc:sldMk cId="2700880214" sldId="288"/>
        </pc:sldMkLst>
        <pc:graphicFrameChg chg="modGraphic">
          <ac:chgData name="Michael" userId="692a5fbf-9a16-4820-8f81-e3a4becc9258" providerId="ADAL" clId="{A678126D-B2B4-4AFF-842E-E4A6BDF420CB}" dt="2025-08-12T05:44:35.340" v="300" actId="14734"/>
          <ac:graphicFrameMkLst>
            <pc:docMk/>
            <pc:sldMk cId="2700880214" sldId="288"/>
            <ac:graphicFrameMk id="4" creationId="{F73BE7C8-6D42-B695-247A-B948646064F7}"/>
          </ac:graphicFrameMkLst>
        </pc:graphicFrameChg>
      </pc:sldChg>
      <pc:sldChg chg="modSp mod">
        <pc:chgData name="Michael" userId="692a5fbf-9a16-4820-8f81-e3a4becc9258" providerId="ADAL" clId="{A678126D-B2B4-4AFF-842E-E4A6BDF420CB}" dt="2025-08-12T06:00:55.977" v="774" actId="20577"/>
        <pc:sldMkLst>
          <pc:docMk/>
          <pc:sldMk cId="2452401474" sldId="295"/>
        </pc:sldMkLst>
        <pc:spChg chg="mod">
          <ac:chgData name="Michael" userId="692a5fbf-9a16-4820-8f81-e3a4becc9258" providerId="ADAL" clId="{A678126D-B2B4-4AFF-842E-E4A6BDF420CB}" dt="2025-08-12T06:00:55.977" v="774" actId="20577"/>
          <ac:spMkLst>
            <pc:docMk/>
            <pc:sldMk cId="2452401474" sldId="295"/>
            <ac:spMk id="2" creationId="{5BDC478A-C82A-8D80-9991-AF74980FCA2F}"/>
          </ac:spMkLst>
        </pc:spChg>
        <pc:graphicFrameChg chg="mod modGraphic">
          <ac:chgData name="Michael" userId="692a5fbf-9a16-4820-8f81-e3a4becc9258" providerId="ADAL" clId="{A678126D-B2B4-4AFF-842E-E4A6BDF420CB}" dt="2025-08-12T05:51:36.769" v="411" actId="1076"/>
          <ac:graphicFrameMkLst>
            <pc:docMk/>
            <pc:sldMk cId="2452401474" sldId="295"/>
            <ac:graphicFrameMk id="3" creationId="{40F5C4AC-B9B4-434B-A72C-657987805A0D}"/>
          </ac:graphicFrameMkLst>
        </pc:graphicFrameChg>
      </pc:sldChg>
      <pc:sldChg chg="modSp mod ord">
        <pc:chgData name="Michael" userId="692a5fbf-9a16-4820-8f81-e3a4becc9258" providerId="ADAL" clId="{A678126D-B2B4-4AFF-842E-E4A6BDF420CB}" dt="2025-08-12T06:00:59.822" v="775" actId="20577"/>
        <pc:sldMkLst>
          <pc:docMk/>
          <pc:sldMk cId="3018411819" sldId="296"/>
        </pc:sldMkLst>
        <pc:spChg chg="mod">
          <ac:chgData name="Michael" userId="692a5fbf-9a16-4820-8f81-e3a4becc9258" providerId="ADAL" clId="{A678126D-B2B4-4AFF-842E-E4A6BDF420CB}" dt="2025-08-12T06:00:59.822" v="775" actId="20577"/>
          <ac:spMkLst>
            <pc:docMk/>
            <pc:sldMk cId="3018411819" sldId="296"/>
            <ac:spMk id="2" creationId="{5CD47882-547E-5E94-5908-43277FD41AD5}"/>
          </ac:spMkLst>
        </pc:spChg>
        <pc:graphicFrameChg chg="modGraphic">
          <ac:chgData name="Michael" userId="692a5fbf-9a16-4820-8f81-e3a4becc9258" providerId="ADAL" clId="{A678126D-B2B4-4AFF-842E-E4A6BDF420CB}" dt="2025-08-12T05:51:46.489" v="412" actId="14100"/>
          <ac:graphicFrameMkLst>
            <pc:docMk/>
            <pc:sldMk cId="3018411819" sldId="296"/>
            <ac:graphicFrameMk id="3" creationId="{F569F43A-B8A0-4EDE-ABDF-3C7B533713E0}"/>
          </ac:graphicFrameMkLst>
        </pc:graphicFrameChg>
        <pc:graphicFrameChg chg="modGraphic">
          <ac:chgData name="Michael" userId="692a5fbf-9a16-4820-8f81-e3a4becc9258" providerId="ADAL" clId="{A678126D-B2B4-4AFF-842E-E4A6BDF420CB}" dt="2025-08-12T05:51:53.143" v="413" actId="14100"/>
          <ac:graphicFrameMkLst>
            <pc:docMk/>
            <pc:sldMk cId="3018411819" sldId="296"/>
            <ac:graphicFrameMk id="6" creationId="{F80C1A0F-A206-464A-BAA3-FD4AF2501957}"/>
          </ac:graphicFrameMkLst>
        </pc:graphicFrameChg>
      </pc:sldChg>
      <pc:sldChg chg="modSp mod">
        <pc:chgData name="Michael" userId="692a5fbf-9a16-4820-8f81-e3a4becc9258" providerId="ADAL" clId="{A678126D-B2B4-4AFF-842E-E4A6BDF420CB}" dt="2025-08-12T06:00:15.464" v="770" actId="14100"/>
        <pc:sldMkLst>
          <pc:docMk/>
          <pc:sldMk cId="2380490161" sldId="298"/>
        </pc:sldMkLst>
        <pc:spChg chg="mod">
          <ac:chgData name="Michael" userId="692a5fbf-9a16-4820-8f81-e3a4becc9258" providerId="ADAL" clId="{A678126D-B2B4-4AFF-842E-E4A6BDF420CB}" dt="2025-08-12T06:00:15.464" v="770" actId="14100"/>
          <ac:spMkLst>
            <pc:docMk/>
            <pc:sldMk cId="2380490161" sldId="298"/>
            <ac:spMk id="2" creationId="{883A9302-C1B9-EB31-DEC0-3A8DB2DB3BBA}"/>
          </ac:spMkLst>
        </pc:spChg>
        <pc:graphicFrameChg chg="mod modGraphic">
          <ac:chgData name="Michael" userId="692a5fbf-9a16-4820-8f81-e3a4becc9258" providerId="ADAL" clId="{A678126D-B2B4-4AFF-842E-E4A6BDF420CB}" dt="2025-08-12T05:55:52.504" v="561" actId="14100"/>
          <ac:graphicFrameMkLst>
            <pc:docMk/>
            <pc:sldMk cId="2380490161" sldId="298"/>
            <ac:graphicFrameMk id="4" creationId="{9D0D4D5A-52DE-4F9C-B257-6786AE3CFC42}"/>
          </ac:graphicFrameMkLst>
        </pc:graphicFrameChg>
      </pc:sldChg>
      <pc:sldChg chg="modSp mod">
        <pc:chgData name="Michael" userId="692a5fbf-9a16-4820-8f81-e3a4becc9258" providerId="ADAL" clId="{A678126D-B2B4-4AFF-842E-E4A6BDF420CB}" dt="2025-08-11T15:47:59.751" v="73" actId="20577"/>
        <pc:sldMkLst>
          <pc:docMk/>
          <pc:sldMk cId="259595193" sldId="303"/>
        </pc:sldMkLst>
        <pc:spChg chg="mod">
          <ac:chgData name="Michael" userId="692a5fbf-9a16-4820-8f81-e3a4becc9258" providerId="ADAL" clId="{A678126D-B2B4-4AFF-842E-E4A6BDF420CB}" dt="2025-08-11T15:47:59.751" v="73" actId="20577"/>
          <ac:spMkLst>
            <pc:docMk/>
            <pc:sldMk cId="259595193" sldId="303"/>
            <ac:spMk id="3" creationId="{E121D2A9-F87D-B1C0-D389-0FECEDEBAE81}"/>
          </ac:spMkLst>
        </pc:spChg>
      </pc:sldChg>
      <pc:sldChg chg="modSp mod">
        <pc:chgData name="Michael" userId="692a5fbf-9a16-4820-8f81-e3a4becc9258" providerId="ADAL" clId="{A678126D-B2B4-4AFF-842E-E4A6BDF420CB}" dt="2025-08-12T05:45:20.555" v="309" actId="20577"/>
        <pc:sldMkLst>
          <pc:docMk/>
          <pc:sldMk cId="3130404845" sldId="307"/>
        </pc:sldMkLst>
        <pc:graphicFrameChg chg="modGraphic">
          <ac:chgData name="Michael" userId="692a5fbf-9a16-4820-8f81-e3a4becc9258" providerId="ADAL" clId="{A678126D-B2B4-4AFF-842E-E4A6BDF420CB}" dt="2025-08-12T05:45:20.555" v="309" actId="20577"/>
          <ac:graphicFrameMkLst>
            <pc:docMk/>
            <pc:sldMk cId="3130404845" sldId="307"/>
            <ac:graphicFrameMk id="3" creationId="{C091CE32-2401-D3CA-E8C0-A2EBE02709BD}"/>
          </ac:graphicFrameMkLst>
        </pc:graphicFrameChg>
      </pc:sldChg>
      <pc:sldChg chg="modSp mod ord">
        <pc:chgData name="Michael" userId="692a5fbf-9a16-4820-8f81-e3a4becc9258" providerId="ADAL" clId="{A678126D-B2B4-4AFF-842E-E4A6BDF420CB}" dt="2025-08-12T06:00:47.375" v="773"/>
        <pc:sldMkLst>
          <pc:docMk/>
          <pc:sldMk cId="3916865446" sldId="309"/>
        </pc:sldMkLst>
        <pc:spChg chg="mod">
          <ac:chgData name="Michael" userId="692a5fbf-9a16-4820-8f81-e3a4becc9258" providerId="ADAL" clId="{A678126D-B2B4-4AFF-842E-E4A6BDF420CB}" dt="2025-08-12T05:59:59.067" v="768" actId="255"/>
          <ac:spMkLst>
            <pc:docMk/>
            <pc:sldMk cId="3916865446" sldId="309"/>
            <ac:spMk id="2" creationId="{6051EC65-51CF-2945-DE4E-26D027747D4D}"/>
          </ac:spMkLst>
        </pc:spChg>
      </pc:sldChg>
      <pc:sldChg chg="modSp mod">
        <pc:chgData name="Michael" userId="692a5fbf-9a16-4820-8f81-e3a4becc9258" providerId="ADAL" clId="{A678126D-B2B4-4AFF-842E-E4A6BDF420CB}" dt="2025-08-12T06:46:32.725" v="932" actId="20577"/>
        <pc:sldMkLst>
          <pc:docMk/>
          <pc:sldMk cId="3865098338" sldId="310"/>
        </pc:sldMkLst>
        <pc:spChg chg="mod">
          <ac:chgData name="Michael" userId="692a5fbf-9a16-4820-8f81-e3a4becc9258" providerId="ADAL" clId="{A678126D-B2B4-4AFF-842E-E4A6BDF420CB}" dt="2025-08-12T06:46:32.725" v="932" actId="20577"/>
          <ac:spMkLst>
            <pc:docMk/>
            <pc:sldMk cId="3865098338" sldId="310"/>
            <ac:spMk id="3" creationId="{43971F89-3535-11CA-D676-F8E3F70B5538}"/>
          </ac:spMkLst>
        </pc:spChg>
      </pc:sldChg>
      <pc:sldChg chg="modSp mod">
        <pc:chgData name="Michael" userId="692a5fbf-9a16-4820-8f81-e3a4becc9258" providerId="ADAL" clId="{A678126D-B2B4-4AFF-842E-E4A6BDF420CB}" dt="2025-08-12T05:42:58.934" v="209" actId="20577"/>
        <pc:sldMkLst>
          <pc:docMk/>
          <pc:sldMk cId="2509179248" sldId="313"/>
        </pc:sldMkLst>
        <pc:spChg chg="mod">
          <ac:chgData name="Michael" userId="692a5fbf-9a16-4820-8f81-e3a4becc9258" providerId="ADAL" clId="{A678126D-B2B4-4AFF-842E-E4A6BDF420CB}" dt="2025-08-12T05:42:58.934" v="209" actId="20577"/>
          <ac:spMkLst>
            <pc:docMk/>
            <pc:sldMk cId="2509179248" sldId="313"/>
            <ac:spMk id="3" creationId="{AFFEBB94-DE55-447E-8891-2828692DE4B5}"/>
          </ac:spMkLst>
        </pc:spChg>
      </pc:sldChg>
      <pc:sldChg chg="modSp mod">
        <pc:chgData name="Michael" userId="692a5fbf-9a16-4820-8f81-e3a4becc9258" providerId="ADAL" clId="{A678126D-B2B4-4AFF-842E-E4A6BDF420CB}" dt="2025-08-12T05:46:15.183" v="349" actId="20577"/>
        <pc:sldMkLst>
          <pc:docMk/>
          <pc:sldMk cId="2633203255" sldId="315"/>
        </pc:sldMkLst>
        <pc:graphicFrameChg chg="modGraphic">
          <ac:chgData name="Michael" userId="692a5fbf-9a16-4820-8f81-e3a4becc9258" providerId="ADAL" clId="{A678126D-B2B4-4AFF-842E-E4A6BDF420CB}" dt="2025-08-12T05:46:15.183" v="349" actId="20577"/>
          <ac:graphicFrameMkLst>
            <pc:docMk/>
            <pc:sldMk cId="2633203255" sldId="315"/>
            <ac:graphicFrameMk id="3" creationId="{C091CE32-2401-D3CA-E8C0-A2EBE02709BD}"/>
          </ac:graphicFrameMkLst>
        </pc:graphicFrameChg>
      </pc:sldChg>
      <pc:sldChg chg="modSp mod">
        <pc:chgData name="Michael" userId="692a5fbf-9a16-4820-8f81-e3a4becc9258" providerId="ADAL" clId="{A678126D-B2B4-4AFF-842E-E4A6BDF420CB}" dt="2025-08-12T06:31:12.627" v="822" actId="20577"/>
        <pc:sldMkLst>
          <pc:docMk/>
          <pc:sldMk cId="3193570609" sldId="319"/>
        </pc:sldMkLst>
        <pc:spChg chg="mod">
          <ac:chgData name="Michael" userId="692a5fbf-9a16-4820-8f81-e3a4becc9258" providerId="ADAL" clId="{A678126D-B2B4-4AFF-842E-E4A6BDF420CB}" dt="2025-08-12T06:31:12.627" v="822" actId="20577"/>
          <ac:spMkLst>
            <pc:docMk/>
            <pc:sldMk cId="3193570609" sldId="319"/>
            <ac:spMk id="2" creationId="{849ABC6A-35AE-4072-9B36-B3A0E6A99E07}"/>
          </ac:spMkLst>
        </pc:spChg>
        <pc:graphicFrameChg chg="mod modGraphic">
          <ac:chgData name="Michael" userId="692a5fbf-9a16-4820-8f81-e3a4becc9258" providerId="ADAL" clId="{A678126D-B2B4-4AFF-842E-E4A6BDF420CB}" dt="2025-08-12T06:30:42.295" v="798" actId="14100"/>
          <ac:graphicFrameMkLst>
            <pc:docMk/>
            <pc:sldMk cId="3193570609" sldId="319"/>
            <ac:graphicFrameMk id="4" creationId="{BF162BBC-2B6A-42D2-BDD1-E5CC8A4D1B8E}"/>
          </ac:graphicFrameMkLst>
        </pc:graphicFrameChg>
      </pc:sldChg>
      <pc:sldChg chg="addSp delSp modSp new del mod">
        <pc:chgData name="Michael" userId="692a5fbf-9a16-4820-8f81-e3a4becc9258" providerId="ADAL" clId="{A678126D-B2B4-4AFF-842E-E4A6BDF420CB}" dt="2025-08-12T05:47:41.211" v="359" actId="680"/>
        <pc:sldMkLst>
          <pc:docMk/>
          <pc:sldMk cId="287629827" sldId="320"/>
        </pc:sldMkLst>
        <pc:spChg chg="mod">
          <ac:chgData name="Michael" userId="692a5fbf-9a16-4820-8f81-e3a4becc9258" providerId="ADAL" clId="{A678126D-B2B4-4AFF-842E-E4A6BDF420CB}" dt="2025-08-12T05:47:31.595" v="358"/>
          <ac:spMkLst>
            <pc:docMk/>
            <pc:sldMk cId="287629827" sldId="320"/>
            <ac:spMk id="3" creationId="{EE0FA684-DD64-44C9-AF3A-6E444FCAC08B}"/>
          </ac:spMkLst>
        </pc:spChg>
        <pc:graphicFrameChg chg="add del modGraphic">
          <ac:chgData name="Michael" userId="692a5fbf-9a16-4820-8f81-e3a4becc9258" providerId="ADAL" clId="{A678126D-B2B4-4AFF-842E-E4A6BDF420CB}" dt="2025-08-12T05:47:17.180" v="355" actId="27309"/>
          <ac:graphicFrameMkLst>
            <pc:docMk/>
            <pc:sldMk cId="287629827" sldId="320"/>
            <ac:graphicFrameMk id="5" creationId="{D5E4160D-3B4D-408D-AB35-74E68C3A19E5}"/>
          </ac:graphicFrameMkLst>
        </pc:graphicFrameChg>
      </pc:sldChg>
      <pc:sldChg chg="addSp delSp modSp new mod">
        <pc:chgData name="Michael" userId="692a5fbf-9a16-4820-8f81-e3a4becc9258" providerId="ADAL" clId="{A678126D-B2B4-4AFF-842E-E4A6BDF420CB}" dt="2025-08-12T06:02:21.638" v="779" actId="1076"/>
        <pc:sldMkLst>
          <pc:docMk/>
          <pc:sldMk cId="742945455" sldId="320"/>
        </pc:sldMkLst>
        <pc:spChg chg="mod">
          <ac:chgData name="Michael" userId="692a5fbf-9a16-4820-8f81-e3a4becc9258" providerId="ADAL" clId="{A678126D-B2B4-4AFF-842E-E4A6BDF420CB}" dt="2025-08-12T06:01:42.964" v="777" actId="14100"/>
          <ac:spMkLst>
            <pc:docMk/>
            <pc:sldMk cId="742945455" sldId="320"/>
            <ac:spMk id="2" creationId="{ADA8A49E-D0F8-4BAE-AF46-81A41F85C74B}"/>
          </ac:spMkLst>
        </pc:spChg>
        <pc:spChg chg="del">
          <ac:chgData name="Michael" userId="692a5fbf-9a16-4820-8f81-e3a4becc9258" providerId="ADAL" clId="{A678126D-B2B4-4AFF-842E-E4A6BDF420CB}" dt="2025-08-12T05:50:07.305" v="367"/>
          <ac:spMkLst>
            <pc:docMk/>
            <pc:sldMk cId="742945455" sldId="320"/>
            <ac:spMk id="3" creationId="{5288715B-92E0-4430-99D1-E78F9D397147}"/>
          </ac:spMkLst>
        </pc:spChg>
        <pc:spChg chg="add del mod">
          <ac:chgData name="Michael" userId="692a5fbf-9a16-4820-8f81-e3a4becc9258" providerId="ADAL" clId="{A678126D-B2B4-4AFF-842E-E4A6BDF420CB}" dt="2025-08-12T05:50:33.701" v="401" actId="478"/>
          <ac:spMkLst>
            <pc:docMk/>
            <pc:sldMk cId="742945455" sldId="320"/>
            <ac:spMk id="5" creationId="{5462910A-32C2-4D35-A38A-08A858707CCE}"/>
          </ac:spMkLst>
        </pc:spChg>
        <pc:spChg chg="add del mod">
          <ac:chgData name="Michael" userId="692a5fbf-9a16-4820-8f81-e3a4becc9258" providerId="ADAL" clId="{A678126D-B2B4-4AFF-842E-E4A6BDF420CB}" dt="2025-08-12T05:50:44.582" v="406" actId="478"/>
          <ac:spMkLst>
            <pc:docMk/>
            <pc:sldMk cId="742945455" sldId="320"/>
            <ac:spMk id="6" creationId="{CD66350C-65FC-4E85-84AE-E9455A281058}"/>
          </ac:spMkLst>
        </pc:spChg>
        <pc:spChg chg="add del mod">
          <ac:chgData name="Michael" userId="692a5fbf-9a16-4820-8f81-e3a4becc9258" providerId="ADAL" clId="{A678126D-B2B4-4AFF-842E-E4A6BDF420CB}" dt="2025-08-12T05:50:40.962" v="405" actId="478"/>
          <ac:spMkLst>
            <pc:docMk/>
            <pc:sldMk cId="742945455" sldId="320"/>
            <ac:spMk id="7" creationId="{6CF8826F-3817-447B-9E5D-3674B08CE356}"/>
          </ac:spMkLst>
        </pc:spChg>
        <pc:spChg chg="add mod">
          <ac:chgData name="Michael" userId="692a5fbf-9a16-4820-8f81-e3a4becc9258" providerId="ADAL" clId="{A678126D-B2B4-4AFF-842E-E4A6BDF420CB}" dt="2025-08-12T06:02:21.638" v="779" actId="1076"/>
          <ac:spMkLst>
            <pc:docMk/>
            <pc:sldMk cId="742945455" sldId="320"/>
            <ac:spMk id="9" creationId="{ABBEB7C7-BED0-4E13-90E1-82D23E5C6458}"/>
          </ac:spMkLst>
        </pc:spChg>
        <pc:graphicFrameChg chg="add mod modGraphic">
          <ac:chgData name="Michael" userId="692a5fbf-9a16-4820-8f81-e3a4becc9258" providerId="ADAL" clId="{A678126D-B2B4-4AFF-842E-E4A6BDF420CB}" dt="2025-08-12T05:56:41.693" v="625" actId="20577"/>
          <ac:graphicFrameMkLst>
            <pc:docMk/>
            <pc:sldMk cId="742945455" sldId="320"/>
            <ac:graphicFrameMk id="4" creationId="{61BFA44D-CE09-4FE9-9E2F-C6609BB16566}"/>
          </ac:graphicFrameMkLst>
        </pc:graphicFrameChg>
      </pc:sldChg>
      <pc:sldChg chg="new del">
        <pc:chgData name="Michael" userId="692a5fbf-9a16-4820-8f81-e3a4becc9258" providerId="ADAL" clId="{A678126D-B2B4-4AFF-842E-E4A6BDF420CB}" dt="2025-08-12T05:48:09.705" v="364" actId="680"/>
        <pc:sldMkLst>
          <pc:docMk/>
          <pc:sldMk cId="3504514868" sldId="320"/>
        </pc:sldMkLst>
      </pc:sldChg>
      <pc:sldChg chg="addSp delSp modSp new mod">
        <pc:chgData name="Michael" userId="692a5fbf-9a16-4820-8f81-e3a4becc9258" providerId="ADAL" clId="{A678126D-B2B4-4AFF-842E-E4A6BDF420CB}" dt="2025-08-12T06:33:05.198" v="925" actId="20577"/>
        <pc:sldMkLst>
          <pc:docMk/>
          <pc:sldMk cId="1737441838" sldId="321"/>
        </pc:sldMkLst>
        <pc:spChg chg="mod">
          <ac:chgData name="Michael" userId="692a5fbf-9a16-4820-8f81-e3a4becc9258" providerId="ADAL" clId="{A678126D-B2B4-4AFF-842E-E4A6BDF420CB}" dt="2025-08-12T06:31:38.793" v="855" actId="20577"/>
          <ac:spMkLst>
            <pc:docMk/>
            <pc:sldMk cId="1737441838" sldId="321"/>
            <ac:spMk id="2" creationId="{2BA14B6B-F56C-490E-B7AD-55622ED32070}"/>
          </ac:spMkLst>
        </pc:spChg>
        <pc:spChg chg="del">
          <ac:chgData name="Michael" userId="692a5fbf-9a16-4820-8f81-e3a4becc9258" providerId="ADAL" clId="{A678126D-B2B4-4AFF-842E-E4A6BDF420CB}" dt="2025-08-12T06:03:24.595" v="783"/>
          <ac:spMkLst>
            <pc:docMk/>
            <pc:sldMk cId="1737441838" sldId="321"/>
            <ac:spMk id="3" creationId="{764BA73C-CDD0-4C67-9BCA-591A6365CDA7}"/>
          </ac:spMkLst>
        </pc:spChg>
        <pc:spChg chg="add mod">
          <ac:chgData name="Michael" userId="692a5fbf-9a16-4820-8f81-e3a4becc9258" providerId="ADAL" clId="{A678126D-B2B4-4AFF-842E-E4A6BDF420CB}" dt="2025-08-12T06:03:52.956" v="789" actId="14100"/>
          <ac:spMkLst>
            <pc:docMk/>
            <pc:sldMk cId="1737441838" sldId="321"/>
            <ac:spMk id="5" creationId="{10FDBFCF-205B-4F7B-8745-E963EE394BF3}"/>
          </ac:spMkLst>
        </pc:spChg>
        <pc:graphicFrameChg chg="add mod modGraphic">
          <ac:chgData name="Michael" userId="692a5fbf-9a16-4820-8f81-e3a4becc9258" providerId="ADAL" clId="{A678126D-B2B4-4AFF-842E-E4A6BDF420CB}" dt="2025-08-12T06:33:05.198" v="925" actId="20577"/>
          <ac:graphicFrameMkLst>
            <pc:docMk/>
            <pc:sldMk cId="1737441838" sldId="321"/>
            <ac:graphicFrameMk id="4" creationId="{E14E4D9B-30E7-4113-9A34-F2871E9F8892}"/>
          </ac:graphicFrameMkLst>
        </pc:graphicFrameChg>
      </pc:sldChg>
    </pc:docChg>
  </pc:docChgLst>
  <pc:docChgLst>
    <pc:chgData name="Michael" userId="692a5fbf-9a16-4820-8f81-e3a4becc9258" providerId="ADAL" clId="{732B5654-7855-46B4-BF0B-9FDDF7151084}"/>
    <pc:docChg chg="undo redo custSel addSld delSld modSld">
      <pc:chgData name="Michael" userId="692a5fbf-9a16-4820-8f81-e3a4becc9258" providerId="ADAL" clId="{732B5654-7855-46B4-BF0B-9FDDF7151084}" dt="2025-07-09T10:45:58.883" v="6873" actId="1076"/>
      <pc:docMkLst>
        <pc:docMk/>
      </pc:docMkLst>
      <pc:sldChg chg="addSp delSp mod">
        <pc:chgData name="Michael" userId="692a5fbf-9a16-4820-8f81-e3a4becc9258" providerId="ADAL" clId="{732B5654-7855-46B4-BF0B-9FDDF7151084}" dt="2025-06-16T07:21:26.219" v="1934" actId="22"/>
        <pc:sldMkLst>
          <pc:docMk/>
          <pc:sldMk cId="2881821258" sldId="267"/>
        </pc:sldMkLst>
        <pc:spChg chg="add del">
          <ac:chgData name="Michael" userId="692a5fbf-9a16-4820-8f81-e3a4becc9258" providerId="ADAL" clId="{732B5654-7855-46B4-BF0B-9FDDF7151084}" dt="2025-06-16T07:21:26.219" v="1934" actId="22"/>
          <ac:spMkLst>
            <pc:docMk/>
            <pc:sldMk cId="2881821258" sldId="267"/>
            <ac:spMk id="5" creationId="{C4D64525-F009-42EF-9073-5D9B5636E09A}"/>
          </ac:spMkLst>
        </pc:spChg>
      </pc:sldChg>
      <pc:sldChg chg="modSp mod">
        <pc:chgData name="Michael" userId="692a5fbf-9a16-4820-8f81-e3a4becc9258" providerId="ADAL" clId="{732B5654-7855-46B4-BF0B-9FDDF7151084}" dt="2025-06-16T07:21:46.893" v="1939" actId="12"/>
        <pc:sldMkLst>
          <pc:docMk/>
          <pc:sldMk cId="396106238" sldId="284"/>
        </pc:sldMkLst>
        <pc:spChg chg="mod">
          <ac:chgData name="Michael" userId="692a5fbf-9a16-4820-8f81-e3a4becc9258" providerId="ADAL" clId="{732B5654-7855-46B4-BF0B-9FDDF7151084}" dt="2025-06-16T07:21:46.893" v="1939" actId="12"/>
          <ac:spMkLst>
            <pc:docMk/>
            <pc:sldMk cId="396106238" sldId="284"/>
            <ac:spMk id="3" creationId="{2C4124BA-A4C3-0FD0-03EE-5566FFB8DBFF}"/>
          </ac:spMkLst>
        </pc:spChg>
      </pc:sldChg>
      <pc:sldChg chg="modSp mod">
        <pc:chgData name="Michael" userId="692a5fbf-9a16-4820-8f81-e3a4becc9258" providerId="ADAL" clId="{732B5654-7855-46B4-BF0B-9FDDF7151084}" dt="2025-06-16T07:22:06.391" v="1944" actId="20577"/>
        <pc:sldMkLst>
          <pc:docMk/>
          <pc:sldMk cId="2844643704" sldId="285"/>
        </pc:sldMkLst>
        <pc:spChg chg="mod">
          <ac:chgData name="Michael" userId="692a5fbf-9a16-4820-8f81-e3a4becc9258" providerId="ADAL" clId="{732B5654-7855-46B4-BF0B-9FDDF7151084}" dt="2025-06-16T07:22:06.391" v="1944" actId="20577"/>
          <ac:spMkLst>
            <pc:docMk/>
            <pc:sldMk cId="2844643704" sldId="285"/>
            <ac:spMk id="3" creationId="{0C572935-6F15-2952-D135-004B4B2CC91C}"/>
          </ac:spMkLst>
        </pc:spChg>
      </pc:sldChg>
      <pc:sldChg chg="addSp delSp modSp mod">
        <pc:chgData name="Michael" userId="692a5fbf-9a16-4820-8f81-e3a4becc9258" providerId="ADAL" clId="{732B5654-7855-46B4-BF0B-9FDDF7151084}" dt="2025-06-24T06:08:35.364" v="3926" actId="12"/>
        <pc:sldMkLst>
          <pc:docMk/>
          <pc:sldMk cId="3646221530" sldId="286"/>
        </pc:sldMkLst>
        <pc:spChg chg="mod">
          <ac:chgData name="Michael" userId="692a5fbf-9a16-4820-8f81-e3a4becc9258" providerId="ADAL" clId="{732B5654-7855-46B4-BF0B-9FDDF7151084}" dt="2025-06-24T06:08:35.364" v="3926" actId="12"/>
          <ac:spMkLst>
            <pc:docMk/>
            <pc:sldMk cId="3646221530" sldId="286"/>
            <ac:spMk id="3" creationId="{0CA895C9-A8F7-F57B-E190-578F3CC7F12E}"/>
          </ac:spMkLst>
        </pc:spChg>
        <pc:spChg chg="add del">
          <ac:chgData name="Michael" userId="692a5fbf-9a16-4820-8f81-e3a4becc9258" providerId="ADAL" clId="{732B5654-7855-46B4-BF0B-9FDDF7151084}" dt="2025-06-11T09:28:45.183" v="374"/>
          <ac:spMkLst>
            <pc:docMk/>
            <pc:sldMk cId="3646221530" sldId="286"/>
            <ac:spMk id="4" creationId="{C79DCD70-0E6F-4A45-BDE9-0DF55616924A}"/>
          </ac:spMkLst>
        </pc:spChg>
        <pc:spChg chg="add del">
          <ac:chgData name="Michael" userId="692a5fbf-9a16-4820-8f81-e3a4becc9258" providerId="ADAL" clId="{732B5654-7855-46B4-BF0B-9FDDF7151084}" dt="2025-06-11T09:28:55.587" v="376"/>
          <ac:spMkLst>
            <pc:docMk/>
            <pc:sldMk cId="3646221530" sldId="286"/>
            <ac:spMk id="5" creationId="{690B2EE4-C1EB-49BF-A3CE-7BAEC8627EE1}"/>
          </ac:spMkLst>
        </pc:spChg>
        <pc:spChg chg="add del">
          <ac:chgData name="Michael" userId="692a5fbf-9a16-4820-8f81-e3a4becc9258" providerId="ADAL" clId="{732B5654-7855-46B4-BF0B-9FDDF7151084}" dt="2025-06-11T09:29:16.986" v="380"/>
          <ac:spMkLst>
            <pc:docMk/>
            <pc:sldMk cId="3646221530" sldId="286"/>
            <ac:spMk id="6" creationId="{55115115-7CA8-4884-8A7D-2447A2609604}"/>
          </ac:spMkLst>
        </pc:spChg>
      </pc:sldChg>
      <pc:sldChg chg="del">
        <pc:chgData name="Michael" userId="692a5fbf-9a16-4820-8f81-e3a4becc9258" providerId="ADAL" clId="{732B5654-7855-46B4-BF0B-9FDDF7151084}" dt="2025-07-07T04:42:59.963" v="6529" actId="47"/>
        <pc:sldMkLst>
          <pc:docMk/>
          <pc:sldMk cId="824854103" sldId="287"/>
        </pc:sldMkLst>
      </pc:sldChg>
      <pc:sldChg chg="modSp mod modNotesTx">
        <pc:chgData name="Michael" userId="692a5fbf-9a16-4820-8f81-e3a4becc9258" providerId="ADAL" clId="{732B5654-7855-46B4-BF0B-9FDDF7151084}" dt="2025-06-29T19:22:36.531" v="4109" actId="14734"/>
        <pc:sldMkLst>
          <pc:docMk/>
          <pc:sldMk cId="2700880214" sldId="288"/>
        </pc:sldMkLst>
        <pc:spChg chg="mod">
          <ac:chgData name="Michael" userId="692a5fbf-9a16-4820-8f81-e3a4becc9258" providerId="ADAL" clId="{732B5654-7855-46B4-BF0B-9FDDF7151084}" dt="2025-06-24T06:29:04.276" v="4096" actId="14100"/>
          <ac:spMkLst>
            <pc:docMk/>
            <pc:sldMk cId="2700880214" sldId="288"/>
            <ac:spMk id="2" creationId="{F56A92AA-E23E-1ECA-9D3A-FA0974EFD9CF}"/>
          </ac:spMkLst>
        </pc:spChg>
        <pc:graphicFrameChg chg="mod modGraphic">
          <ac:chgData name="Michael" userId="692a5fbf-9a16-4820-8f81-e3a4becc9258" providerId="ADAL" clId="{732B5654-7855-46B4-BF0B-9FDDF7151084}" dt="2025-06-29T19:22:36.531" v="4109" actId="14734"/>
          <ac:graphicFrameMkLst>
            <pc:docMk/>
            <pc:sldMk cId="2700880214" sldId="288"/>
            <ac:graphicFrameMk id="4" creationId="{F73BE7C8-6D42-B695-247A-B948646064F7}"/>
          </ac:graphicFrameMkLst>
        </pc:graphicFrameChg>
      </pc:sldChg>
      <pc:sldChg chg="modSp mod chgLayout">
        <pc:chgData name="Michael" userId="692a5fbf-9a16-4820-8f81-e3a4becc9258" providerId="ADAL" clId="{732B5654-7855-46B4-BF0B-9FDDF7151084}" dt="2025-06-16T07:40:22.735" v="2151" actId="20577"/>
        <pc:sldMkLst>
          <pc:docMk/>
          <pc:sldMk cId="905177516" sldId="289"/>
        </pc:sldMkLst>
        <pc:spChg chg="mod ord">
          <ac:chgData name="Michael" userId="692a5fbf-9a16-4820-8f81-e3a4becc9258" providerId="ADAL" clId="{732B5654-7855-46B4-BF0B-9FDDF7151084}" dt="2025-06-16T07:36:11.788" v="2099" actId="27636"/>
          <ac:spMkLst>
            <pc:docMk/>
            <pc:sldMk cId="905177516" sldId="289"/>
            <ac:spMk id="2" creationId="{1228B371-7D21-5F96-D4D8-23F0F09204F9}"/>
          </ac:spMkLst>
        </pc:spChg>
        <pc:spChg chg="mod ord">
          <ac:chgData name="Michael" userId="692a5fbf-9a16-4820-8f81-e3a4becc9258" providerId="ADAL" clId="{732B5654-7855-46B4-BF0B-9FDDF7151084}" dt="2025-06-16T07:40:22.735" v="2151" actId="20577"/>
          <ac:spMkLst>
            <pc:docMk/>
            <pc:sldMk cId="905177516" sldId="289"/>
            <ac:spMk id="3" creationId="{5C09F808-AD77-88A2-5E0C-501A2CE54879}"/>
          </ac:spMkLst>
        </pc:spChg>
      </pc:sldChg>
      <pc:sldChg chg="delSp modSp mod chgLayout">
        <pc:chgData name="Michael" userId="692a5fbf-9a16-4820-8f81-e3a4becc9258" providerId="ADAL" clId="{732B5654-7855-46B4-BF0B-9FDDF7151084}" dt="2025-06-16T07:50:44.321" v="2414" actId="12"/>
        <pc:sldMkLst>
          <pc:docMk/>
          <pc:sldMk cId="2219222487" sldId="290"/>
        </pc:sldMkLst>
        <pc:spChg chg="mod ord">
          <ac:chgData name="Michael" userId="692a5fbf-9a16-4820-8f81-e3a4becc9258" providerId="ADAL" clId="{732B5654-7855-46B4-BF0B-9FDDF7151084}" dt="2025-06-16T07:49:25.985" v="2377" actId="700"/>
          <ac:spMkLst>
            <pc:docMk/>
            <pc:sldMk cId="2219222487" sldId="290"/>
            <ac:spMk id="2" creationId="{1228B371-7D21-5F96-D4D8-23F0F09204F9}"/>
          </ac:spMkLst>
        </pc:spChg>
        <pc:spChg chg="mod ord">
          <ac:chgData name="Michael" userId="692a5fbf-9a16-4820-8f81-e3a4becc9258" providerId="ADAL" clId="{732B5654-7855-46B4-BF0B-9FDDF7151084}" dt="2025-06-16T07:50:44.321" v="2414" actId="12"/>
          <ac:spMkLst>
            <pc:docMk/>
            <pc:sldMk cId="2219222487" sldId="290"/>
            <ac:spMk id="3" creationId="{5C09F808-AD77-88A2-5E0C-501A2CE54879}"/>
          </ac:spMkLst>
        </pc:spChg>
        <pc:spChg chg="del mod">
          <ac:chgData name="Michael" userId="692a5fbf-9a16-4820-8f81-e3a4becc9258" providerId="ADAL" clId="{732B5654-7855-46B4-BF0B-9FDDF7151084}" dt="2025-06-16T07:49:57.025" v="2390" actId="478"/>
          <ac:spMkLst>
            <pc:docMk/>
            <pc:sldMk cId="2219222487" sldId="290"/>
            <ac:spMk id="7" creationId="{D6687B0B-53E2-DCB8-481C-A47B9022D3AD}"/>
          </ac:spMkLst>
        </pc:spChg>
      </pc:sldChg>
      <pc:sldChg chg="modSp mod">
        <pc:chgData name="Michael" userId="692a5fbf-9a16-4820-8f81-e3a4becc9258" providerId="ADAL" clId="{732B5654-7855-46B4-BF0B-9FDDF7151084}" dt="2025-06-24T06:32:04.101" v="4106" actId="403"/>
        <pc:sldMkLst>
          <pc:docMk/>
          <pc:sldMk cId="1913796944" sldId="291"/>
        </pc:sldMkLst>
        <pc:spChg chg="mod">
          <ac:chgData name="Michael" userId="692a5fbf-9a16-4820-8f81-e3a4becc9258" providerId="ADAL" clId="{732B5654-7855-46B4-BF0B-9FDDF7151084}" dt="2025-06-24T06:32:04.101" v="4106" actId="403"/>
          <ac:spMkLst>
            <pc:docMk/>
            <pc:sldMk cId="1913796944" sldId="291"/>
            <ac:spMk id="3" creationId="{3E52AA44-7BAC-6B6B-31EB-E46552917616}"/>
          </ac:spMkLst>
        </pc:spChg>
      </pc:sldChg>
      <pc:sldChg chg="modSp mod">
        <pc:chgData name="Michael" userId="692a5fbf-9a16-4820-8f81-e3a4becc9258" providerId="ADAL" clId="{732B5654-7855-46B4-BF0B-9FDDF7151084}" dt="2025-06-16T07:52:32.370" v="2421" actId="12"/>
        <pc:sldMkLst>
          <pc:docMk/>
          <pc:sldMk cId="2159293762" sldId="292"/>
        </pc:sldMkLst>
        <pc:spChg chg="mod">
          <ac:chgData name="Michael" userId="692a5fbf-9a16-4820-8f81-e3a4becc9258" providerId="ADAL" clId="{732B5654-7855-46B4-BF0B-9FDDF7151084}" dt="2025-06-16T07:52:32.370" v="2421" actId="12"/>
          <ac:spMkLst>
            <pc:docMk/>
            <pc:sldMk cId="2159293762" sldId="292"/>
            <ac:spMk id="3" creationId="{00E41FA8-4629-7E4D-341C-4267C43D6C88}"/>
          </ac:spMkLst>
        </pc:spChg>
      </pc:sldChg>
      <pc:sldChg chg="modSp mod">
        <pc:chgData name="Michael" userId="692a5fbf-9a16-4820-8f81-e3a4becc9258" providerId="ADAL" clId="{732B5654-7855-46B4-BF0B-9FDDF7151084}" dt="2025-06-16T08:01:12.114" v="2460" actId="255"/>
        <pc:sldMkLst>
          <pc:docMk/>
          <pc:sldMk cId="3720054735" sldId="293"/>
        </pc:sldMkLst>
        <pc:spChg chg="mod">
          <ac:chgData name="Michael" userId="692a5fbf-9a16-4820-8f81-e3a4becc9258" providerId="ADAL" clId="{732B5654-7855-46B4-BF0B-9FDDF7151084}" dt="2025-06-16T08:01:12.114" v="2460" actId="255"/>
          <ac:spMkLst>
            <pc:docMk/>
            <pc:sldMk cId="3720054735" sldId="293"/>
            <ac:spMk id="3" creationId="{7CA8EEC9-281C-7789-B769-9A5370FB6977}"/>
          </ac:spMkLst>
        </pc:spChg>
      </pc:sldChg>
      <pc:sldChg chg="modSp mod">
        <pc:chgData name="Michael" userId="692a5fbf-9a16-4820-8f81-e3a4becc9258" providerId="ADAL" clId="{732B5654-7855-46B4-BF0B-9FDDF7151084}" dt="2025-06-16T08:29:50.608" v="2734" actId="20577"/>
        <pc:sldMkLst>
          <pc:docMk/>
          <pc:sldMk cId="379132773" sldId="294"/>
        </pc:sldMkLst>
        <pc:spChg chg="mod">
          <ac:chgData name="Michael" userId="692a5fbf-9a16-4820-8f81-e3a4becc9258" providerId="ADAL" clId="{732B5654-7855-46B4-BF0B-9FDDF7151084}" dt="2025-06-16T08:29:50.608" v="2734" actId="20577"/>
          <ac:spMkLst>
            <pc:docMk/>
            <pc:sldMk cId="379132773" sldId="294"/>
            <ac:spMk id="3" creationId="{CD6FB0FB-0F43-4852-3148-65728A662B44}"/>
          </ac:spMkLst>
        </pc:spChg>
      </pc:sldChg>
      <pc:sldChg chg="addSp delSp modSp mod">
        <pc:chgData name="Michael" userId="692a5fbf-9a16-4820-8f81-e3a4becc9258" providerId="ADAL" clId="{732B5654-7855-46B4-BF0B-9FDDF7151084}" dt="2025-06-16T08:48:22.035" v="2826" actId="207"/>
        <pc:sldMkLst>
          <pc:docMk/>
          <pc:sldMk cId="2452401474" sldId="295"/>
        </pc:sldMkLst>
        <pc:spChg chg="del">
          <ac:chgData name="Michael" userId="692a5fbf-9a16-4820-8f81-e3a4becc9258" providerId="ADAL" clId="{732B5654-7855-46B4-BF0B-9FDDF7151084}" dt="2025-06-16T08:34:27.295" v="2752"/>
          <ac:spMkLst>
            <pc:docMk/>
            <pc:sldMk cId="2452401474" sldId="295"/>
            <ac:spMk id="4" creationId="{1FFFD0AA-E255-4D86-94B5-60C6AD12FDCA}"/>
          </ac:spMkLst>
        </pc:spChg>
        <pc:graphicFrameChg chg="add mod modGraphic">
          <ac:chgData name="Michael" userId="692a5fbf-9a16-4820-8f81-e3a4becc9258" providerId="ADAL" clId="{732B5654-7855-46B4-BF0B-9FDDF7151084}" dt="2025-06-16T08:48:22.035" v="2826" actId="207"/>
          <ac:graphicFrameMkLst>
            <pc:docMk/>
            <pc:sldMk cId="2452401474" sldId="295"/>
            <ac:graphicFrameMk id="3" creationId="{40F5C4AC-B9B4-434B-A72C-657987805A0D}"/>
          </ac:graphicFrameMkLst>
        </pc:graphicFrameChg>
      </pc:sldChg>
      <pc:sldChg chg="addSp delSp modSp mod">
        <pc:chgData name="Michael" userId="692a5fbf-9a16-4820-8f81-e3a4becc9258" providerId="ADAL" clId="{732B5654-7855-46B4-BF0B-9FDDF7151084}" dt="2025-06-16T08:49:03.186" v="2832" actId="1076"/>
        <pc:sldMkLst>
          <pc:docMk/>
          <pc:sldMk cId="3018411819" sldId="296"/>
        </pc:sldMkLst>
        <pc:spChg chg="del mod">
          <ac:chgData name="Michael" userId="692a5fbf-9a16-4820-8f81-e3a4becc9258" providerId="ADAL" clId="{732B5654-7855-46B4-BF0B-9FDDF7151084}" dt="2025-06-16T08:42:20.406" v="2765"/>
          <ac:spMkLst>
            <pc:docMk/>
            <pc:sldMk cId="3018411819" sldId="296"/>
            <ac:spMk id="4" creationId="{FED13E7E-F99E-4705-B4A3-E8E8215410B2}"/>
          </ac:spMkLst>
        </pc:spChg>
        <pc:spChg chg="add">
          <ac:chgData name="Michael" userId="692a5fbf-9a16-4820-8f81-e3a4becc9258" providerId="ADAL" clId="{732B5654-7855-46B4-BF0B-9FDDF7151084}" dt="2025-06-16T08:42:20.406" v="2765"/>
          <ac:spMkLst>
            <pc:docMk/>
            <pc:sldMk cId="3018411819" sldId="296"/>
            <ac:spMk id="5" creationId="{5A1677BD-4726-4BA7-820C-A7D5E2E7290A}"/>
          </ac:spMkLst>
        </pc:spChg>
        <pc:graphicFrameChg chg="add mod modGraphic">
          <ac:chgData name="Michael" userId="692a5fbf-9a16-4820-8f81-e3a4becc9258" providerId="ADAL" clId="{732B5654-7855-46B4-BF0B-9FDDF7151084}" dt="2025-06-16T08:47:55.845" v="2824" actId="207"/>
          <ac:graphicFrameMkLst>
            <pc:docMk/>
            <pc:sldMk cId="3018411819" sldId="296"/>
            <ac:graphicFrameMk id="3" creationId="{F569F43A-B8A0-4EDE-ABDF-3C7B533713E0}"/>
          </ac:graphicFrameMkLst>
        </pc:graphicFrameChg>
        <pc:graphicFrameChg chg="add mod modGraphic">
          <ac:chgData name="Michael" userId="692a5fbf-9a16-4820-8f81-e3a4becc9258" providerId="ADAL" clId="{732B5654-7855-46B4-BF0B-9FDDF7151084}" dt="2025-06-16T08:49:03.186" v="2832" actId="1076"/>
          <ac:graphicFrameMkLst>
            <pc:docMk/>
            <pc:sldMk cId="3018411819" sldId="296"/>
            <ac:graphicFrameMk id="6" creationId="{F80C1A0F-A206-464A-BAA3-FD4AF2501957}"/>
          </ac:graphicFrameMkLst>
        </pc:graphicFrameChg>
      </pc:sldChg>
      <pc:sldChg chg="addSp delSp modSp mod">
        <pc:chgData name="Michael" userId="692a5fbf-9a16-4820-8f81-e3a4becc9258" providerId="ADAL" clId="{732B5654-7855-46B4-BF0B-9FDDF7151084}" dt="2025-07-05T06:21:48.779" v="6428" actId="14100"/>
        <pc:sldMkLst>
          <pc:docMk/>
          <pc:sldMk cId="2380490161" sldId="298"/>
        </pc:sldMkLst>
        <pc:spChg chg="mod">
          <ac:chgData name="Michael" userId="692a5fbf-9a16-4820-8f81-e3a4becc9258" providerId="ADAL" clId="{732B5654-7855-46B4-BF0B-9FDDF7151084}" dt="2025-06-16T08:53:02.488" v="2856" actId="166"/>
          <ac:spMkLst>
            <pc:docMk/>
            <pc:sldMk cId="2380490161" sldId="298"/>
            <ac:spMk id="2" creationId="{883A9302-C1B9-EB31-DEC0-3A8DB2DB3BBA}"/>
          </ac:spMkLst>
        </pc:spChg>
        <pc:spChg chg="del">
          <ac:chgData name="Michael" userId="692a5fbf-9a16-4820-8f81-e3a4becc9258" providerId="ADAL" clId="{732B5654-7855-46B4-BF0B-9FDDF7151084}" dt="2025-06-16T08:50:22.211" v="2834"/>
          <ac:spMkLst>
            <pc:docMk/>
            <pc:sldMk cId="2380490161" sldId="298"/>
            <ac:spMk id="3" creationId="{71F3C2D6-AD71-72CB-007B-8C3D67B3BBB6}"/>
          </ac:spMkLst>
        </pc:spChg>
        <pc:spChg chg="add mod">
          <ac:chgData name="Michael" userId="692a5fbf-9a16-4820-8f81-e3a4becc9258" providerId="ADAL" clId="{732B5654-7855-46B4-BF0B-9FDDF7151084}" dt="2025-07-05T06:21:48.779" v="6428" actId="14100"/>
          <ac:spMkLst>
            <pc:docMk/>
            <pc:sldMk cId="2380490161" sldId="298"/>
            <ac:spMk id="5" creationId="{56ABFF1C-564B-4592-A995-DCD847C5E7E8}"/>
          </ac:spMkLst>
        </pc:spChg>
        <pc:spChg chg="add del mod">
          <ac:chgData name="Michael" userId="692a5fbf-9a16-4820-8f81-e3a4becc9258" providerId="ADAL" clId="{732B5654-7855-46B4-BF0B-9FDDF7151084}" dt="2025-06-16T08:51:24.931" v="2844" actId="478"/>
          <ac:spMkLst>
            <pc:docMk/>
            <pc:sldMk cId="2380490161" sldId="298"/>
            <ac:spMk id="6" creationId="{B8C6D9F6-0D12-4501-AB47-613619B67682}"/>
          </ac:spMkLst>
        </pc:spChg>
        <pc:spChg chg="add del mod">
          <ac:chgData name="Michael" userId="692a5fbf-9a16-4820-8f81-e3a4becc9258" providerId="ADAL" clId="{732B5654-7855-46B4-BF0B-9FDDF7151084}" dt="2025-06-16T08:51:20.667" v="2843" actId="478"/>
          <ac:spMkLst>
            <pc:docMk/>
            <pc:sldMk cId="2380490161" sldId="298"/>
            <ac:spMk id="7" creationId="{BD0A1D01-34C7-4676-AB50-B70F9817EC4D}"/>
          </ac:spMkLst>
        </pc:spChg>
        <pc:graphicFrameChg chg="add mod modGraphic">
          <ac:chgData name="Michael" userId="692a5fbf-9a16-4820-8f81-e3a4becc9258" providerId="ADAL" clId="{732B5654-7855-46B4-BF0B-9FDDF7151084}" dt="2025-06-16T08:53:02.488" v="2856" actId="166"/>
          <ac:graphicFrameMkLst>
            <pc:docMk/>
            <pc:sldMk cId="2380490161" sldId="298"/>
            <ac:graphicFrameMk id="4" creationId="{9D0D4D5A-52DE-4F9C-B257-6786AE3CFC42}"/>
          </ac:graphicFrameMkLst>
        </pc:graphicFrameChg>
      </pc:sldChg>
      <pc:sldChg chg="modSp mod">
        <pc:chgData name="Michael" userId="692a5fbf-9a16-4820-8f81-e3a4becc9258" providerId="ADAL" clId="{732B5654-7855-46B4-BF0B-9FDDF7151084}" dt="2025-07-07T04:45:45.024" v="6541" actId="12"/>
        <pc:sldMkLst>
          <pc:docMk/>
          <pc:sldMk cId="1143814759" sldId="299"/>
        </pc:sldMkLst>
        <pc:spChg chg="mod">
          <ac:chgData name="Michael" userId="692a5fbf-9a16-4820-8f81-e3a4becc9258" providerId="ADAL" clId="{732B5654-7855-46B4-BF0B-9FDDF7151084}" dt="2025-07-07T04:45:45.024" v="6541" actId="12"/>
          <ac:spMkLst>
            <pc:docMk/>
            <pc:sldMk cId="1143814759" sldId="299"/>
            <ac:spMk id="3" creationId="{4CBE9336-F737-C249-4756-7F6E82C09E6C}"/>
          </ac:spMkLst>
        </pc:spChg>
      </pc:sldChg>
      <pc:sldChg chg="modSp mod">
        <pc:chgData name="Michael" userId="692a5fbf-9a16-4820-8f81-e3a4becc9258" providerId="ADAL" clId="{732B5654-7855-46B4-BF0B-9FDDF7151084}" dt="2025-07-07T04:46:01.321" v="6543" actId="2710"/>
        <pc:sldMkLst>
          <pc:docMk/>
          <pc:sldMk cId="357058697" sldId="300"/>
        </pc:sldMkLst>
        <pc:spChg chg="mod">
          <ac:chgData name="Michael" userId="692a5fbf-9a16-4820-8f81-e3a4becc9258" providerId="ADAL" clId="{732B5654-7855-46B4-BF0B-9FDDF7151084}" dt="2025-07-07T04:46:01.321" v="6543" actId="2710"/>
          <ac:spMkLst>
            <pc:docMk/>
            <pc:sldMk cId="357058697" sldId="300"/>
            <ac:spMk id="3" creationId="{70FA127B-587F-2DE6-7E21-4C5BC50D0476}"/>
          </ac:spMkLst>
        </pc:spChg>
      </pc:sldChg>
      <pc:sldChg chg="modSp mod">
        <pc:chgData name="Michael" userId="692a5fbf-9a16-4820-8f81-e3a4becc9258" providerId="ADAL" clId="{732B5654-7855-46B4-BF0B-9FDDF7151084}" dt="2025-07-07T04:45:18.831" v="6538" actId="2710"/>
        <pc:sldMkLst>
          <pc:docMk/>
          <pc:sldMk cId="341525472" sldId="301"/>
        </pc:sldMkLst>
        <pc:spChg chg="mod">
          <ac:chgData name="Michael" userId="692a5fbf-9a16-4820-8f81-e3a4becc9258" providerId="ADAL" clId="{732B5654-7855-46B4-BF0B-9FDDF7151084}" dt="2025-07-07T04:45:18.831" v="6538" actId="2710"/>
          <ac:spMkLst>
            <pc:docMk/>
            <pc:sldMk cId="341525472" sldId="301"/>
            <ac:spMk id="3" creationId="{257CC605-ABC0-0D74-FB18-39DB34B863FF}"/>
          </ac:spMkLst>
        </pc:spChg>
      </pc:sldChg>
      <pc:sldChg chg="modSp mod">
        <pc:chgData name="Michael" userId="692a5fbf-9a16-4820-8f81-e3a4becc9258" providerId="ADAL" clId="{732B5654-7855-46B4-BF0B-9FDDF7151084}" dt="2025-06-22T10:12:45.172" v="3869" actId="27636"/>
        <pc:sldMkLst>
          <pc:docMk/>
          <pc:sldMk cId="1154064194" sldId="302"/>
        </pc:sldMkLst>
        <pc:spChg chg="mod">
          <ac:chgData name="Michael" userId="692a5fbf-9a16-4820-8f81-e3a4becc9258" providerId="ADAL" clId="{732B5654-7855-46B4-BF0B-9FDDF7151084}" dt="2025-06-22T10:12:45.172" v="3869" actId="27636"/>
          <ac:spMkLst>
            <pc:docMk/>
            <pc:sldMk cId="1154064194" sldId="302"/>
            <ac:spMk id="3" creationId="{23C03632-9868-4341-9A80-1A72BF499C79}"/>
          </ac:spMkLst>
        </pc:spChg>
      </pc:sldChg>
      <pc:sldChg chg="modSp mod">
        <pc:chgData name="Michael" userId="692a5fbf-9a16-4820-8f81-e3a4becc9258" providerId="ADAL" clId="{732B5654-7855-46B4-BF0B-9FDDF7151084}" dt="2025-06-22T10:09:56.329" v="3774" actId="20577"/>
        <pc:sldMkLst>
          <pc:docMk/>
          <pc:sldMk cId="259595193" sldId="303"/>
        </pc:sldMkLst>
        <pc:spChg chg="mod">
          <ac:chgData name="Michael" userId="692a5fbf-9a16-4820-8f81-e3a4becc9258" providerId="ADAL" clId="{732B5654-7855-46B4-BF0B-9FDDF7151084}" dt="2025-06-22T10:09:56.329" v="3774" actId="20577"/>
          <ac:spMkLst>
            <pc:docMk/>
            <pc:sldMk cId="259595193" sldId="303"/>
            <ac:spMk id="3" creationId="{E121D2A9-F87D-B1C0-D389-0FECEDEBAE81}"/>
          </ac:spMkLst>
        </pc:spChg>
      </pc:sldChg>
      <pc:sldChg chg="modSp mod chgLayout">
        <pc:chgData name="Michael" userId="692a5fbf-9a16-4820-8f81-e3a4becc9258" providerId="ADAL" clId="{732B5654-7855-46B4-BF0B-9FDDF7151084}" dt="2025-07-09T10:44:06.247" v="6857" actId="2711"/>
        <pc:sldMkLst>
          <pc:docMk/>
          <pc:sldMk cId="2058079001" sldId="304"/>
        </pc:sldMkLst>
        <pc:spChg chg="mod ord">
          <ac:chgData name="Michael" userId="692a5fbf-9a16-4820-8f81-e3a4becc9258" providerId="ADAL" clId="{732B5654-7855-46B4-BF0B-9FDDF7151084}" dt="2025-06-16T07:44:00.193" v="2165" actId="27636"/>
          <ac:spMkLst>
            <pc:docMk/>
            <pc:sldMk cId="2058079001" sldId="304"/>
            <ac:spMk id="2" creationId="{51B6A46C-CC4C-1BD3-6FA7-692E70DC8B3B}"/>
          </ac:spMkLst>
        </pc:spChg>
        <pc:spChg chg="mod ord">
          <ac:chgData name="Michael" userId="692a5fbf-9a16-4820-8f81-e3a4becc9258" providerId="ADAL" clId="{732B5654-7855-46B4-BF0B-9FDDF7151084}" dt="2025-07-09T10:44:06.247" v="6857" actId="2711"/>
          <ac:spMkLst>
            <pc:docMk/>
            <pc:sldMk cId="2058079001" sldId="304"/>
            <ac:spMk id="3" creationId="{820379F7-F753-AC9E-B26D-9C3DAD9AD609}"/>
          </ac:spMkLst>
        </pc:spChg>
      </pc:sldChg>
      <pc:sldChg chg="del">
        <pc:chgData name="Michael" userId="692a5fbf-9a16-4820-8f81-e3a4becc9258" providerId="ADAL" clId="{732B5654-7855-46B4-BF0B-9FDDF7151084}" dt="2025-07-07T04:43:01.734" v="6530" actId="47"/>
        <pc:sldMkLst>
          <pc:docMk/>
          <pc:sldMk cId="3180857507" sldId="305"/>
        </pc:sldMkLst>
      </pc:sldChg>
      <pc:sldChg chg="modSp mod modNotesTx">
        <pc:chgData name="Michael" userId="692a5fbf-9a16-4820-8f81-e3a4becc9258" providerId="ADAL" clId="{732B5654-7855-46B4-BF0B-9FDDF7151084}" dt="2025-07-09T10:43:37.140" v="6854" actId="2711"/>
        <pc:sldMkLst>
          <pc:docMk/>
          <pc:sldMk cId="1793845637" sldId="306"/>
        </pc:sldMkLst>
        <pc:graphicFrameChg chg="mod modGraphic">
          <ac:chgData name="Michael" userId="692a5fbf-9a16-4820-8f81-e3a4becc9258" providerId="ADAL" clId="{732B5654-7855-46B4-BF0B-9FDDF7151084}" dt="2025-07-09T10:43:37.140" v="6854" actId="2711"/>
          <ac:graphicFrameMkLst>
            <pc:docMk/>
            <pc:sldMk cId="1793845637" sldId="306"/>
            <ac:graphicFrameMk id="6" creationId="{9BFE19FB-04D1-DBBE-748B-05519FE3E58E}"/>
          </ac:graphicFrameMkLst>
        </pc:graphicFrameChg>
      </pc:sldChg>
      <pc:sldChg chg="addSp delSp modSp mod">
        <pc:chgData name="Michael" userId="692a5fbf-9a16-4820-8f81-e3a4becc9258" providerId="ADAL" clId="{732B5654-7855-46B4-BF0B-9FDDF7151084}" dt="2025-07-09T10:32:34.786" v="6606"/>
        <pc:sldMkLst>
          <pc:docMk/>
          <pc:sldMk cId="3130404845" sldId="307"/>
        </pc:sldMkLst>
        <pc:graphicFrameChg chg="mod modGraphic">
          <ac:chgData name="Michael" userId="692a5fbf-9a16-4820-8f81-e3a4becc9258" providerId="ADAL" clId="{732B5654-7855-46B4-BF0B-9FDDF7151084}" dt="2025-07-09T10:32:34.786" v="6606"/>
          <ac:graphicFrameMkLst>
            <pc:docMk/>
            <pc:sldMk cId="3130404845" sldId="307"/>
            <ac:graphicFrameMk id="3" creationId="{C091CE32-2401-D3CA-E8C0-A2EBE02709BD}"/>
          </ac:graphicFrameMkLst>
        </pc:graphicFrameChg>
        <pc:graphicFrameChg chg="add del">
          <ac:chgData name="Michael" userId="692a5fbf-9a16-4820-8f81-e3a4becc9258" providerId="ADAL" clId="{732B5654-7855-46B4-BF0B-9FDDF7151084}" dt="2025-07-09T10:30:32.041" v="6598"/>
          <ac:graphicFrameMkLst>
            <pc:docMk/>
            <pc:sldMk cId="3130404845" sldId="307"/>
            <ac:graphicFrameMk id="4" creationId="{68251F93-228E-46D2-8EC6-8FAA905F3236}"/>
          </ac:graphicFrameMkLst>
        </pc:graphicFrameChg>
      </pc:sldChg>
      <pc:sldChg chg="modSp mod">
        <pc:chgData name="Michael" userId="692a5fbf-9a16-4820-8f81-e3a4becc9258" providerId="ADAL" clId="{732B5654-7855-46B4-BF0B-9FDDF7151084}" dt="2025-06-24T06:31:39.889" v="4105" actId="313"/>
        <pc:sldMkLst>
          <pc:docMk/>
          <pc:sldMk cId="2385804902" sldId="308"/>
        </pc:sldMkLst>
        <pc:spChg chg="mod">
          <ac:chgData name="Michael" userId="692a5fbf-9a16-4820-8f81-e3a4becc9258" providerId="ADAL" clId="{732B5654-7855-46B4-BF0B-9FDDF7151084}" dt="2025-06-24T06:31:39.889" v="4105" actId="313"/>
          <ac:spMkLst>
            <pc:docMk/>
            <pc:sldMk cId="2385804902" sldId="308"/>
            <ac:spMk id="3" creationId="{22962294-4BF6-4FDB-43B2-51C3F0D9BA6C}"/>
          </ac:spMkLst>
        </pc:spChg>
      </pc:sldChg>
      <pc:sldChg chg="addSp delSp modSp">
        <pc:chgData name="Michael" userId="692a5fbf-9a16-4820-8f81-e3a4becc9258" providerId="ADAL" clId="{732B5654-7855-46B4-BF0B-9FDDF7151084}" dt="2025-06-16T08:49:33.110" v="2833"/>
        <pc:sldMkLst>
          <pc:docMk/>
          <pc:sldMk cId="3916865446" sldId="309"/>
        </pc:sldMkLst>
        <pc:spChg chg="del">
          <ac:chgData name="Michael" userId="692a5fbf-9a16-4820-8f81-e3a4becc9258" providerId="ADAL" clId="{732B5654-7855-46B4-BF0B-9FDDF7151084}" dt="2025-06-16T08:49:33.110" v="2833"/>
          <ac:spMkLst>
            <pc:docMk/>
            <pc:sldMk cId="3916865446" sldId="309"/>
            <ac:spMk id="5" creationId="{026C0D0B-5F0E-440D-A60E-69F8DAB8A18E}"/>
          </ac:spMkLst>
        </pc:spChg>
        <pc:graphicFrameChg chg="add mod">
          <ac:chgData name="Michael" userId="692a5fbf-9a16-4820-8f81-e3a4becc9258" providerId="ADAL" clId="{732B5654-7855-46B4-BF0B-9FDDF7151084}" dt="2025-06-16T08:49:33.110" v="2833"/>
          <ac:graphicFrameMkLst>
            <pc:docMk/>
            <pc:sldMk cId="3916865446" sldId="309"/>
            <ac:graphicFrameMk id="4" creationId="{44D04FAB-7969-49E4-B0A1-D2ABECA8DF4A}"/>
          </ac:graphicFrameMkLst>
        </pc:graphicFrameChg>
      </pc:sldChg>
      <pc:sldChg chg="modSp mod">
        <pc:chgData name="Michael" userId="692a5fbf-9a16-4820-8f81-e3a4becc9258" providerId="ADAL" clId="{732B5654-7855-46B4-BF0B-9FDDF7151084}" dt="2025-07-07T04:48:14.498" v="6562" actId="2710"/>
        <pc:sldMkLst>
          <pc:docMk/>
          <pc:sldMk cId="3865098338" sldId="310"/>
        </pc:sldMkLst>
        <pc:spChg chg="mod">
          <ac:chgData name="Michael" userId="692a5fbf-9a16-4820-8f81-e3a4becc9258" providerId="ADAL" clId="{732B5654-7855-46B4-BF0B-9FDDF7151084}" dt="2025-07-07T04:48:14.498" v="6562" actId="2710"/>
          <ac:spMkLst>
            <pc:docMk/>
            <pc:sldMk cId="3865098338" sldId="310"/>
            <ac:spMk id="3" creationId="{43971F89-3535-11CA-D676-F8E3F70B5538}"/>
          </ac:spMkLst>
        </pc:spChg>
      </pc:sldChg>
      <pc:sldChg chg="modSp mod">
        <pc:chgData name="Michael" userId="692a5fbf-9a16-4820-8f81-e3a4becc9258" providerId="ADAL" clId="{732B5654-7855-46B4-BF0B-9FDDF7151084}" dt="2025-07-07T04:48:00.835" v="6561" actId="27636"/>
        <pc:sldMkLst>
          <pc:docMk/>
          <pc:sldMk cId="43170222" sldId="311"/>
        </pc:sldMkLst>
        <pc:spChg chg="mod">
          <ac:chgData name="Michael" userId="692a5fbf-9a16-4820-8f81-e3a4becc9258" providerId="ADAL" clId="{732B5654-7855-46B4-BF0B-9FDDF7151084}" dt="2025-07-07T04:48:00.835" v="6561" actId="27636"/>
          <ac:spMkLst>
            <pc:docMk/>
            <pc:sldMk cId="43170222" sldId="311"/>
            <ac:spMk id="3" creationId="{7DA7835F-3A7E-74F6-7E32-E60999541540}"/>
          </ac:spMkLst>
        </pc:spChg>
      </pc:sldChg>
      <pc:sldChg chg="modSp mod">
        <pc:chgData name="Michael" userId="692a5fbf-9a16-4820-8f81-e3a4becc9258" providerId="ADAL" clId="{732B5654-7855-46B4-BF0B-9FDDF7151084}" dt="2025-07-07T04:46:48.683" v="6550" actId="20577"/>
        <pc:sldMkLst>
          <pc:docMk/>
          <pc:sldMk cId="361665723" sldId="312"/>
        </pc:sldMkLst>
        <pc:spChg chg="mod">
          <ac:chgData name="Michael" userId="692a5fbf-9a16-4820-8f81-e3a4becc9258" providerId="ADAL" clId="{732B5654-7855-46B4-BF0B-9FDDF7151084}" dt="2025-07-07T04:46:48.683" v="6550" actId="20577"/>
          <ac:spMkLst>
            <pc:docMk/>
            <pc:sldMk cId="361665723" sldId="312"/>
            <ac:spMk id="3" creationId="{93F5AFCD-5D99-4743-8A9C-2E31FE5C6DFA}"/>
          </ac:spMkLst>
        </pc:spChg>
      </pc:sldChg>
      <pc:sldChg chg="modSp new mod modNotesTx">
        <pc:chgData name="Michael" userId="692a5fbf-9a16-4820-8f81-e3a4becc9258" providerId="ADAL" clId="{732B5654-7855-46B4-BF0B-9FDDF7151084}" dt="2025-07-09T10:25:43.838" v="6588" actId="20577"/>
        <pc:sldMkLst>
          <pc:docMk/>
          <pc:sldMk cId="2509179248" sldId="313"/>
        </pc:sldMkLst>
        <pc:spChg chg="mod">
          <ac:chgData name="Michael" userId="692a5fbf-9a16-4820-8f81-e3a4becc9258" providerId="ADAL" clId="{732B5654-7855-46B4-BF0B-9FDDF7151084}" dt="2025-06-16T07:27:33.894" v="1984" actId="20577"/>
          <ac:spMkLst>
            <pc:docMk/>
            <pc:sldMk cId="2509179248" sldId="313"/>
            <ac:spMk id="2" creationId="{0800955E-4D69-498A-9363-219502896AB1}"/>
          </ac:spMkLst>
        </pc:spChg>
        <pc:spChg chg="mod">
          <ac:chgData name="Michael" userId="692a5fbf-9a16-4820-8f81-e3a4becc9258" providerId="ADAL" clId="{732B5654-7855-46B4-BF0B-9FDDF7151084}" dt="2025-06-11T08:52:31.388" v="355" actId="20577"/>
          <ac:spMkLst>
            <pc:docMk/>
            <pc:sldMk cId="2509179248" sldId="313"/>
            <ac:spMk id="3" creationId="{AFFEBB94-DE55-447E-8891-2828692DE4B5}"/>
          </ac:spMkLst>
        </pc:spChg>
      </pc:sldChg>
      <pc:sldChg chg="modSp new mod">
        <pc:chgData name="Michael" userId="692a5fbf-9a16-4820-8f81-e3a4becc9258" providerId="ADAL" clId="{732B5654-7855-46B4-BF0B-9FDDF7151084}" dt="2025-06-16T07:27:24.317" v="1968" actId="20577"/>
        <pc:sldMkLst>
          <pc:docMk/>
          <pc:sldMk cId="976607671" sldId="314"/>
        </pc:sldMkLst>
        <pc:spChg chg="mod">
          <ac:chgData name="Michael" userId="692a5fbf-9a16-4820-8f81-e3a4becc9258" providerId="ADAL" clId="{732B5654-7855-46B4-BF0B-9FDDF7151084}" dt="2025-06-16T07:27:24.317" v="1968" actId="20577"/>
          <ac:spMkLst>
            <pc:docMk/>
            <pc:sldMk cId="976607671" sldId="314"/>
            <ac:spMk id="2" creationId="{3DAB260B-A401-4B9E-89A3-61F492605631}"/>
          </ac:spMkLst>
        </pc:spChg>
        <pc:spChg chg="mod">
          <ac:chgData name="Michael" userId="692a5fbf-9a16-4820-8f81-e3a4becc9258" providerId="ADAL" clId="{732B5654-7855-46B4-BF0B-9FDDF7151084}" dt="2025-06-16T07:25:54.537" v="1950" actId="20577"/>
          <ac:spMkLst>
            <pc:docMk/>
            <pc:sldMk cId="976607671" sldId="314"/>
            <ac:spMk id="3" creationId="{552A5EF1-31A3-4731-A37C-BD42B17A5543}"/>
          </ac:spMkLst>
        </pc:spChg>
      </pc:sldChg>
      <pc:sldChg chg="modSp add mod">
        <pc:chgData name="Michael" userId="692a5fbf-9a16-4820-8f81-e3a4becc9258" providerId="ADAL" clId="{732B5654-7855-46B4-BF0B-9FDDF7151084}" dt="2025-07-09T10:29:28.862" v="6592"/>
        <pc:sldMkLst>
          <pc:docMk/>
          <pc:sldMk cId="2633203255" sldId="315"/>
        </pc:sldMkLst>
        <pc:graphicFrameChg chg="mod modGraphic">
          <ac:chgData name="Michael" userId="692a5fbf-9a16-4820-8f81-e3a4becc9258" providerId="ADAL" clId="{732B5654-7855-46B4-BF0B-9FDDF7151084}" dt="2025-07-09T10:29:28.862" v="6592"/>
          <ac:graphicFrameMkLst>
            <pc:docMk/>
            <pc:sldMk cId="2633203255" sldId="315"/>
            <ac:graphicFrameMk id="3" creationId="{C091CE32-2401-D3CA-E8C0-A2EBE02709BD}"/>
          </ac:graphicFrameMkLst>
        </pc:graphicFrameChg>
      </pc:sldChg>
      <pc:sldChg chg="addSp delSp modSp add mod">
        <pc:chgData name="Michael" userId="692a5fbf-9a16-4820-8f81-e3a4becc9258" providerId="ADAL" clId="{732B5654-7855-46B4-BF0B-9FDDF7151084}" dt="2025-06-16T08:16:44.722" v="2479" actId="14100"/>
        <pc:sldMkLst>
          <pc:docMk/>
          <pc:sldMk cId="365953151" sldId="316"/>
        </pc:sldMkLst>
        <pc:spChg chg="mod">
          <ac:chgData name="Michael" userId="692a5fbf-9a16-4820-8f81-e3a4becc9258" providerId="ADAL" clId="{732B5654-7855-46B4-BF0B-9FDDF7151084}" dt="2025-06-16T08:15:56.340" v="2463" actId="5793"/>
          <ac:spMkLst>
            <pc:docMk/>
            <pc:sldMk cId="365953151" sldId="316"/>
            <ac:spMk id="3" creationId="{7CA8EEC9-281C-7789-B769-9A5370FB6977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4" creationId="{A703C54E-F364-49C5-83BA-C661901CCE65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5" creationId="{6C802967-BC3E-4430-A2EE-8DEAE2049823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6" creationId="{26162A7E-849C-4FA2-937E-9E678CF6A598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7" creationId="{BFD68BDB-E455-4339-AD1F-E3BA44F4F1A2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8" creationId="{9D5003D4-9178-449A-BA16-058FF04B4D66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13" creationId="{8EC1CF7D-16DC-47F9-9E12-F20B113D345D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14" creationId="{44CED64B-1E74-4D05-9FE4-754A4B51011E}"/>
          </ac:spMkLst>
        </pc:spChg>
        <pc:spChg chg="add del">
          <ac:chgData name="Michael" userId="692a5fbf-9a16-4820-8f81-e3a4becc9258" providerId="ADAL" clId="{732B5654-7855-46B4-BF0B-9FDDF7151084}" dt="2025-06-16T08:16:19.963" v="2467"/>
          <ac:spMkLst>
            <pc:docMk/>
            <pc:sldMk cId="365953151" sldId="316"/>
            <ac:spMk id="15" creationId="{BFBC3B03-A0CA-4631-B60A-3973BE316E07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16" creationId="{3C4AEC64-0C56-4162-9AFF-6875E8130719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17" creationId="{BC0C7AD7-BEF2-4B5B-BFB0-805AB5063ACF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18" creationId="{456471D9-5F89-4375-B9F0-5EA2A5274C8C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19" creationId="{0C0FA82C-2B86-42A2-A862-5B0597BAB288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20" creationId="{CDD06F84-0AB1-4A3F-9856-46DE56E61FF6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25" creationId="{1FEF741A-8E73-499A-93B6-48C55E19184B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26" creationId="{4F2BF2BA-DB0D-4E33-9694-BE2BF328DF69}"/>
          </ac:spMkLst>
        </pc:spChg>
        <pc:spChg chg="add del">
          <ac:chgData name="Michael" userId="692a5fbf-9a16-4820-8f81-e3a4becc9258" providerId="ADAL" clId="{732B5654-7855-46B4-BF0B-9FDDF7151084}" dt="2025-06-16T08:16:38.973" v="2477"/>
          <ac:spMkLst>
            <pc:docMk/>
            <pc:sldMk cId="365953151" sldId="316"/>
            <ac:spMk id="27" creationId="{EA003E2B-45BC-47D6-A946-CB1C70DEDD98}"/>
          </ac:spMkLst>
        </pc:spChg>
        <pc:picChg chg="add mod">
          <ac:chgData name="Michael" userId="692a5fbf-9a16-4820-8f81-e3a4becc9258" providerId="ADAL" clId="{732B5654-7855-46B4-BF0B-9FDDF7151084}" dt="2025-06-16T08:16:44.722" v="2479" actId="14100"/>
          <ac:picMkLst>
            <pc:docMk/>
            <pc:sldMk cId="365953151" sldId="316"/>
            <ac:picMk id="28" creationId="{C60A30E3-E8DD-4883-B974-53B35780137E}"/>
          </ac:picMkLst>
        </pc:picChg>
        <pc:cxnChg chg="add del">
          <ac:chgData name="Michael" userId="692a5fbf-9a16-4820-8f81-e3a4becc9258" providerId="ADAL" clId="{732B5654-7855-46B4-BF0B-9FDDF7151084}" dt="2025-06-16T08:16:19.963" v="2467"/>
          <ac:cxnSpMkLst>
            <pc:docMk/>
            <pc:sldMk cId="365953151" sldId="316"/>
            <ac:cxnSpMk id="9" creationId="{42297371-2237-4821-B17F-5F7164AB0231}"/>
          </ac:cxnSpMkLst>
        </pc:cxnChg>
        <pc:cxnChg chg="add del">
          <ac:chgData name="Michael" userId="692a5fbf-9a16-4820-8f81-e3a4becc9258" providerId="ADAL" clId="{732B5654-7855-46B4-BF0B-9FDDF7151084}" dt="2025-06-16T08:16:19.963" v="2467"/>
          <ac:cxnSpMkLst>
            <pc:docMk/>
            <pc:sldMk cId="365953151" sldId="316"/>
            <ac:cxnSpMk id="10" creationId="{526BD3BA-7186-45BC-8566-EED9D6248687}"/>
          </ac:cxnSpMkLst>
        </pc:cxnChg>
        <pc:cxnChg chg="add del">
          <ac:chgData name="Michael" userId="692a5fbf-9a16-4820-8f81-e3a4becc9258" providerId="ADAL" clId="{732B5654-7855-46B4-BF0B-9FDDF7151084}" dt="2025-06-16T08:16:19.963" v="2467"/>
          <ac:cxnSpMkLst>
            <pc:docMk/>
            <pc:sldMk cId="365953151" sldId="316"/>
            <ac:cxnSpMk id="11" creationId="{1E6B8B6C-C8C5-46E2-BEC1-37892201D3C7}"/>
          </ac:cxnSpMkLst>
        </pc:cxnChg>
        <pc:cxnChg chg="add del">
          <ac:chgData name="Michael" userId="692a5fbf-9a16-4820-8f81-e3a4becc9258" providerId="ADAL" clId="{732B5654-7855-46B4-BF0B-9FDDF7151084}" dt="2025-06-16T08:16:19.963" v="2467"/>
          <ac:cxnSpMkLst>
            <pc:docMk/>
            <pc:sldMk cId="365953151" sldId="316"/>
            <ac:cxnSpMk id="12" creationId="{E1CFDFEE-2D09-4353-856C-278516E7F2CF}"/>
          </ac:cxnSpMkLst>
        </pc:cxnChg>
        <pc:cxnChg chg="add del">
          <ac:chgData name="Michael" userId="692a5fbf-9a16-4820-8f81-e3a4becc9258" providerId="ADAL" clId="{732B5654-7855-46B4-BF0B-9FDDF7151084}" dt="2025-06-16T08:16:38.973" v="2477"/>
          <ac:cxnSpMkLst>
            <pc:docMk/>
            <pc:sldMk cId="365953151" sldId="316"/>
            <ac:cxnSpMk id="21" creationId="{B0102A0B-126C-4352-9C6B-5B8D03A5063E}"/>
          </ac:cxnSpMkLst>
        </pc:cxnChg>
        <pc:cxnChg chg="add del">
          <ac:chgData name="Michael" userId="692a5fbf-9a16-4820-8f81-e3a4becc9258" providerId="ADAL" clId="{732B5654-7855-46B4-BF0B-9FDDF7151084}" dt="2025-06-16T08:16:38.973" v="2477"/>
          <ac:cxnSpMkLst>
            <pc:docMk/>
            <pc:sldMk cId="365953151" sldId="316"/>
            <ac:cxnSpMk id="22" creationId="{E233A8FC-B547-4810-A6B9-940AAC582A19}"/>
          </ac:cxnSpMkLst>
        </pc:cxnChg>
        <pc:cxnChg chg="add del">
          <ac:chgData name="Michael" userId="692a5fbf-9a16-4820-8f81-e3a4becc9258" providerId="ADAL" clId="{732B5654-7855-46B4-BF0B-9FDDF7151084}" dt="2025-06-16T08:16:38.973" v="2477"/>
          <ac:cxnSpMkLst>
            <pc:docMk/>
            <pc:sldMk cId="365953151" sldId="316"/>
            <ac:cxnSpMk id="23" creationId="{8B555EF3-798B-476B-8F7F-E0210A825F15}"/>
          </ac:cxnSpMkLst>
        </pc:cxnChg>
        <pc:cxnChg chg="add del">
          <ac:chgData name="Michael" userId="692a5fbf-9a16-4820-8f81-e3a4becc9258" providerId="ADAL" clId="{732B5654-7855-46B4-BF0B-9FDDF7151084}" dt="2025-06-16T08:16:38.973" v="2477"/>
          <ac:cxnSpMkLst>
            <pc:docMk/>
            <pc:sldMk cId="365953151" sldId="316"/>
            <ac:cxnSpMk id="24" creationId="{F151ED86-AA0A-4630-8586-2D7A0815D334}"/>
          </ac:cxnSpMkLst>
        </pc:cxnChg>
      </pc:sldChg>
      <pc:sldChg chg="modSp new mod modNotesTx">
        <pc:chgData name="Michael" userId="692a5fbf-9a16-4820-8f81-e3a4becc9258" providerId="ADAL" clId="{732B5654-7855-46B4-BF0B-9FDDF7151084}" dt="2025-06-22T09:58:49.722" v="2859" actId="404"/>
        <pc:sldMkLst>
          <pc:docMk/>
          <pc:sldMk cId="1367379279" sldId="317"/>
        </pc:sldMkLst>
        <pc:spChg chg="mod">
          <ac:chgData name="Michael" userId="692a5fbf-9a16-4820-8f81-e3a4becc9258" providerId="ADAL" clId="{732B5654-7855-46B4-BF0B-9FDDF7151084}" dt="2025-06-22T09:58:49.722" v="2859" actId="404"/>
          <ac:spMkLst>
            <pc:docMk/>
            <pc:sldMk cId="1367379279" sldId="317"/>
            <ac:spMk id="3" creationId="{F1B6E9A3-C1CF-4EE1-8872-560FE49CBAA3}"/>
          </ac:spMkLst>
        </pc:spChg>
      </pc:sldChg>
      <pc:sldChg chg="addSp delSp modSp new mod">
        <pc:chgData name="Michael" userId="692a5fbf-9a16-4820-8f81-e3a4becc9258" providerId="ADAL" clId="{732B5654-7855-46B4-BF0B-9FDDF7151084}" dt="2025-07-07T04:44:15.607" v="6535" actId="1076"/>
        <pc:sldMkLst>
          <pc:docMk/>
          <pc:sldMk cId="2757172963" sldId="318"/>
        </pc:sldMkLst>
        <pc:spChg chg="del">
          <ac:chgData name="Michael" userId="692a5fbf-9a16-4820-8f81-e3a4becc9258" providerId="ADAL" clId="{732B5654-7855-46B4-BF0B-9FDDF7151084}" dt="2025-07-07T04:44:08.185" v="6532"/>
          <ac:spMkLst>
            <pc:docMk/>
            <pc:sldMk cId="2757172963" sldId="318"/>
            <ac:spMk id="3" creationId="{9B2084EC-8E3D-4887-93EC-982A0593E105}"/>
          </ac:spMkLst>
        </pc:spChg>
        <pc:picChg chg="add mod">
          <ac:chgData name="Michael" userId="692a5fbf-9a16-4820-8f81-e3a4becc9258" providerId="ADAL" clId="{732B5654-7855-46B4-BF0B-9FDDF7151084}" dt="2025-07-07T04:44:15.607" v="6535" actId="1076"/>
          <ac:picMkLst>
            <pc:docMk/>
            <pc:sldMk cId="2757172963" sldId="318"/>
            <ac:picMk id="4" creationId="{FF1FF0D7-97AE-4F08-8A81-F1A5C621BA46}"/>
          </ac:picMkLst>
        </pc:picChg>
      </pc:sldChg>
      <pc:sldChg chg="addSp delSp modSp new mod">
        <pc:chgData name="Michael" userId="692a5fbf-9a16-4820-8f81-e3a4becc9258" providerId="ADAL" clId="{732B5654-7855-46B4-BF0B-9FDDF7151084}" dt="2025-07-09T10:45:58.883" v="6873" actId="1076"/>
        <pc:sldMkLst>
          <pc:docMk/>
          <pc:sldMk cId="3193570609" sldId="319"/>
        </pc:sldMkLst>
        <pc:spChg chg="mod">
          <ac:chgData name="Michael" userId="692a5fbf-9a16-4820-8f81-e3a4becc9258" providerId="ADAL" clId="{732B5654-7855-46B4-BF0B-9FDDF7151084}" dt="2025-07-09T10:45:39.741" v="6872" actId="120"/>
          <ac:spMkLst>
            <pc:docMk/>
            <pc:sldMk cId="3193570609" sldId="319"/>
            <ac:spMk id="2" creationId="{849ABC6A-35AE-4072-9B36-B3A0E6A99E07}"/>
          </ac:spMkLst>
        </pc:spChg>
        <pc:spChg chg="del">
          <ac:chgData name="Michael" userId="692a5fbf-9a16-4820-8f81-e3a4becc9258" providerId="ADAL" clId="{732B5654-7855-46B4-BF0B-9FDDF7151084}" dt="2025-07-09T10:45:04.794" v="6859"/>
          <ac:spMkLst>
            <pc:docMk/>
            <pc:sldMk cId="3193570609" sldId="319"/>
            <ac:spMk id="3" creationId="{02A296CF-D971-4D2F-97BE-5BF6416C6721}"/>
          </ac:spMkLst>
        </pc:spChg>
        <pc:graphicFrameChg chg="add mod modGraphic">
          <ac:chgData name="Michael" userId="692a5fbf-9a16-4820-8f81-e3a4becc9258" providerId="ADAL" clId="{732B5654-7855-46B4-BF0B-9FDDF7151084}" dt="2025-07-09T10:45:58.883" v="6873" actId="1076"/>
          <ac:graphicFrameMkLst>
            <pc:docMk/>
            <pc:sldMk cId="3193570609" sldId="319"/>
            <ac:graphicFrameMk id="4" creationId="{BF162BBC-2B6A-42D2-BDD1-E5CC8A4D1B8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</a:rPr>
              <a:t>Positive depression screen prevalence </a:t>
            </a: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 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accent1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7C-4942-B71B-07E3CFBA529B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37C-4942-B71B-07E3CFBA529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cs typeface="Times New Roman" panose="02020603050405020304" charset="0"/>
                      </a:rPr>
                      <a:t>22.5%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37C-4942-B71B-07E3CFBA529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cs typeface="Times New Roman" panose="02020603050405020304" charset="0"/>
                      </a:rPr>
                      <a:t>77.5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37C-4942-B71B-07E3CFBA52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KE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92</c:v>
                </c:pt>
                <c:pt idx="1">
                  <c:v>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7C-4942-B71B-07E3CFBA52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a1303040-21cc-415e-ad75-382c18c901af}"/>
      </c:ext>
    </c:extLst>
  </c:chart>
  <c:spPr>
    <a:noFill/>
    <a:ln w="9525">
      <a:noFill/>
      <a:round/>
    </a:ln>
    <a:effectLst/>
  </c:spPr>
  <c:txPr>
    <a:bodyPr/>
    <a:lstStyle/>
    <a:p>
      <a:pPr>
        <a:defRPr lang="en-US"/>
      </a:pPr>
      <a:endParaRPr lang="en-K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4398E-4C9B-4FE8-A6C1-19F74D0DDC8D}" type="datetimeFigureOut">
              <a:rPr lang="en-KE" smtClean="0"/>
              <a:t>20/08/2025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325C2-4ABE-4D2B-8E8B-70F97ADB195A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24252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192815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Marital status and parity were significantly associated with a positive depression screen with those single having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had 3.29 times greater odds of screening positive for depression than those who were married while an increase in parity being associated with 34% increased odds of a screen-positive depression scale.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60857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Roddy Mitchell – Systematic review and </a:t>
            </a:r>
            <a:r>
              <a:rPr lang="en-US" dirty="0" err="1"/>
              <a:t>metaanalysis</a:t>
            </a:r>
            <a:r>
              <a:rPr lang="en-US" dirty="0"/>
              <a:t>- found pooled prevalence of antepartum depression at 24.7% : lower and middle income countries was slightly higher at 25.5%</a:t>
            </a:r>
          </a:p>
          <a:p>
            <a:r>
              <a:rPr lang="en-US" dirty="0"/>
              <a:t>Linet </a:t>
            </a:r>
            <a:r>
              <a:rPr lang="en-US" dirty="0" err="1"/>
              <a:t>Ongeri</a:t>
            </a:r>
            <a:r>
              <a:rPr lang="en-US" dirty="0"/>
              <a:t> et. al – found a prevalence of 18% with EPDS cut off 13 in an urban </a:t>
            </a:r>
            <a:r>
              <a:rPr lang="en-US" dirty="0" err="1"/>
              <a:t>resourse</a:t>
            </a:r>
            <a:r>
              <a:rPr lang="en-US" dirty="0"/>
              <a:t> poor setting in 2 public hospital in </a:t>
            </a:r>
            <a:r>
              <a:rPr lang="en-US" dirty="0" err="1"/>
              <a:t>kenya</a:t>
            </a:r>
            <a:r>
              <a:rPr lang="en-US" dirty="0"/>
              <a:t>, in third trimester</a:t>
            </a:r>
          </a:p>
          <a:p>
            <a:endParaRPr lang="en-US" dirty="0"/>
          </a:p>
          <a:p>
            <a:r>
              <a:rPr lang="en-US" dirty="0"/>
              <a:t>Khadija Warfa – prevalence 13.8%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473488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Getinet</a:t>
            </a:r>
            <a:r>
              <a:rPr lang="en-US" dirty="0"/>
              <a:t> et.al –systematic review of papers using different scales – BDI, EPDS and PHQ - prevalence of 25%- marital status, age, income and occupation- significantly associated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731772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14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75877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16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75877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DEPRESSION RATES IN MEN –1.8%  WOMEN – 3% - DALY, 2019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could subsequently lead to substance abuse, poor weight gain and impaired interactions with the new-born. In extreme cases, it can lead to suicide or infanticide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2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497312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in developing countries such as Kenya 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3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613441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5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409114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EPDS consists of 10 questions assessing symptoms of depression, with a maximum score of 30 and a minimum score of 0. A cutoff score between 10 and 13 is used to predict those with a likelihood of having depression with good performance.</a:t>
            </a:r>
            <a:endParaRPr lang="en-KE" sz="12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KE" dirty="0"/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325C2-4ABE-4D2B-8E8B-70F97ADB195A}" type="slidenum">
              <a:rPr kumimoji="0" lang="en-K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K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895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chi-square test was used to determine if the differences in the categorical characteristics between the two groups were statistically significant. </a:t>
            </a:r>
          </a:p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7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810618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08244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325C2-4ABE-4D2B-8E8B-70F97ADB195A}" type="slidenum">
              <a:rPr kumimoji="0" lang="en-K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K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77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Subgroup analysis – single people -38% screened positive, 19% in those </a:t>
            </a:r>
            <a:r>
              <a:rPr lang="en-US" dirty="0" err="1"/>
              <a:t>married:lower</a:t>
            </a:r>
            <a:r>
              <a:rPr lang="en-US" dirty="0"/>
              <a:t> income &lt;100,000 had a higher 25.2% rate</a:t>
            </a:r>
          </a:p>
          <a:p>
            <a:r>
              <a:rPr lang="en-US" dirty="0"/>
              <a:t>Depression rates comparable in the 3 different trimesters: 19.3%,24.1% and 22.7%</a:t>
            </a:r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5325C2-4ABE-4D2B-8E8B-70F97ADB195A}" type="slidenum">
              <a:rPr lang="en-KE" smtClean="0"/>
              <a:t>10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939831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2209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895600" y="4876800"/>
            <a:ext cx="6400800" cy="304800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rgbClr val="6768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5181600" y="4648200"/>
            <a:ext cx="1828800" cy="20610"/>
          </a:xfrm>
          <a:prstGeom prst="rect">
            <a:avLst/>
          </a:prstGeom>
          <a:solidFill>
            <a:srgbClr val="369D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6" t="18045" r="10695" b="18797"/>
          <a:stretch/>
        </p:blipFill>
        <p:spPr>
          <a:xfrm>
            <a:off x="4648200" y="381000"/>
            <a:ext cx="2895601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8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889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626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486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66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034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094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01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1366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202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2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998" b="6667"/>
          <a:stretch/>
        </p:blipFill>
        <p:spPr>
          <a:xfrm>
            <a:off x="-12700" y="5942647"/>
            <a:ext cx="12204700" cy="9153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219" y="6526783"/>
            <a:ext cx="685164" cy="15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6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843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2798" y="2207428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dirty="0"/>
              <a:t>POSITIVE DEPRESSION SCREEN AMONG PREGNANT WOMEN ATTENDING ANTENATAL CLINIC AT AGA KHAN UNIVERSITY HOSPITAL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8716" y="5002924"/>
            <a:ext cx="7772400" cy="927234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Dr. Maina M Muriithi (OBGYN Resident)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Supervisors :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Steve Mutiso, Dr. Felix Oindi, Prof. Lukoye Atwoli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116DE0-9679-4F29-BCFC-233D985B3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695" y="9459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821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1EC65-51CF-2945-DE4E-26D027747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042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Results: Prevalence of screen positive depression</a:t>
            </a:r>
            <a:endParaRPr lang="en-KE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D04FAB-7969-49E4-B0A1-D2ABECA8DF4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0321D-C88C-4CAF-91E2-0AE6BF439E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Screen positive depression – 22.5%((95% CI, 18.6%- 26.9%).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258775-C66C-45C3-9323-EA62963676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865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4B6B-F56C-490E-B7AD-55622ED3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Multivariate analysis</a:t>
            </a:r>
            <a:endParaRPr lang="en-K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4E4D9B-30E7-4113-9A34-F2871E9F889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70253617"/>
              </p:ext>
            </p:extLst>
          </p:nvPr>
        </p:nvGraphicFramePr>
        <p:xfrm>
          <a:off x="6333653" y="1825626"/>
          <a:ext cx="5181700" cy="3765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0679">
                  <a:extLst>
                    <a:ext uri="{9D8B030D-6E8A-4147-A177-3AD203B41FA5}">
                      <a16:colId xmlns:a16="http://schemas.microsoft.com/office/drawing/2014/main" val="2526082822"/>
                    </a:ext>
                  </a:extLst>
                </a:gridCol>
                <a:gridCol w="1186004">
                  <a:extLst>
                    <a:ext uri="{9D8B030D-6E8A-4147-A177-3AD203B41FA5}">
                      <a16:colId xmlns:a16="http://schemas.microsoft.com/office/drawing/2014/main" val="272937533"/>
                    </a:ext>
                  </a:extLst>
                </a:gridCol>
                <a:gridCol w="470780">
                  <a:extLst>
                    <a:ext uri="{9D8B030D-6E8A-4147-A177-3AD203B41FA5}">
                      <a16:colId xmlns:a16="http://schemas.microsoft.com/office/drawing/2014/main" val="1355339363"/>
                    </a:ext>
                  </a:extLst>
                </a:gridCol>
                <a:gridCol w="1131684">
                  <a:extLst>
                    <a:ext uri="{9D8B030D-6E8A-4147-A177-3AD203B41FA5}">
                      <a16:colId xmlns:a16="http://schemas.microsoft.com/office/drawing/2014/main" val="3914916740"/>
                    </a:ext>
                  </a:extLst>
                </a:gridCol>
                <a:gridCol w="542553">
                  <a:extLst>
                    <a:ext uri="{9D8B030D-6E8A-4147-A177-3AD203B41FA5}">
                      <a16:colId xmlns:a16="http://schemas.microsoft.com/office/drawing/2014/main" val="2989913823"/>
                    </a:ext>
                  </a:extLst>
                </a:gridCol>
              </a:tblGrid>
              <a:tr h="3761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Variable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Monthly household income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Unadjusted odds ratio(OR)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P value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Adjusted odds ratio(</a:t>
                      </a:r>
                      <a:r>
                        <a:rPr lang="en-US" sz="1000" dirty="0" err="1">
                          <a:effectLst/>
                        </a:rPr>
                        <a:t>aOR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P value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2617693840"/>
                  </a:ext>
                </a:extLst>
              </a:tr>
              <a:tr h="14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Less 100,000(Kshs)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38474341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100,000- 500,000(Kshs)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0.79 (0.46-1.35)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0.373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0.89 (0.51-  1.58)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0.692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351868282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More than 500,000 (Kshs)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 0.62 (0.26-1.39)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0.263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  0.78 (0.31 -1.86)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0.584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2730793915"/>
                  </a:ext>
                </a:extLst>
              </a:tr>
              <a:tr h="287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FF"/>
                          </a:highlight>
                        </a:rPr>
                        <a:t>Parity</a:t>
                      </a:r>
                      <a:endParaRPr lang="en-KE" sz="10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FF"/>
                          </a:highlight>
                        </a:rPr>
                        <a:t>1.13 (0.94-1.35)</a:t>
                      </a:r>
                      <a:endParaRPr lang="en-KE" sz="10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FF"/>
                          </a:highlight>
                        </a:rPr>
                        <a:t>  0.177</a:t>
                      </a:r>
                      <a:endParaRPr lang="en-KE" sz="10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FF"/>
                          </a:highlight>
                        </a:rPr>
                        <a:t> 1.34 (1.07-1.69)</a:t>
                      </a:r>
                      <a:endParaRPr lang="en-KE" sz="10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FF"/>
                          </a:highlight>
                        </a:rPr>
                        <a:t>0.012 *</a:t>
                      </a:r>
                      <a:endParaRPr lang="en-KE" sz="10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772590867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Have known mental illness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3883810692"/>
                  </a:ext>
                </a:extLst>
              </a:tr>
              <a:tr h="14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No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Ref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214064429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Yes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1.38 (0.20- 6.53)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0.702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1.88 (0.25-  9.59)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 0.476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3614776033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Intimate partner violence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63616549"/>
                  </a:ext>
                </a:extLst>
              </a:tr>
              <a:tr h="14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No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Ref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3561556986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Yes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1.54 (0.73-3.11)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0.238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1.26 (0.54-2.75)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0.578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4074955882"/>
                  </a:ext>
                </a:extLst>
              </a:tr>
              <a:tr h="14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Gestational age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614200052"/>
                  </a:ext>
                </a:extLst>
              </a:tr>
              <a:tr h="14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0-14 weeks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2183413121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15-28 weeks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1.33 (0.71- 2.56)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0.382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1.11 (0.56-  2.26)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0.773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1241286928"/>
                  </a:ext>
                </a:extLst>
              </a:tr>
              <a:tr h="248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29-42 weeks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1.22 (0.64-2.39)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0.544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1.22 (0.60-  2.54)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0.592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51" marR="55751" marT="0" marB="0"/>
                </a:tc>
                <a:extLst>
                  <a:ext uri="{0D108BD9-81ED-4DB2-BD59-A6C34878D82A}">
                    <a16:rowId xmlns:a16="http://schemas.microsoft.com/office/drawing/2014/main" val="4068775759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5D91A6B2-64CA-4B06-9D2F-AAD3C4E36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4421913"/>
              </p:ext>
            </p:extLst>
          </p:nvPr>
        </p:nvGraphicFramePr>
        <p:xfrm>
          <a:off x="838199" y="1825625"/>
          <a:ext cx="5495454" cy="3765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834">
                  <a:extLst>
                    <a:ext uri="{9D8B030D-6E8A-4147-A177-3AD203B41FA5}">
                      <a16:colId xmlns:a16="http://schemas.microsoft.com/office/drawing/2014/main" val="3486153334"/>
                    </a:ext>
                  </a:extLst>
                </a:gridCol>
                <a:gridCol w="1161846">
                  <a:extLst>
                    <a:ext uri="{9D8B030D-6E8A-4147-A177-3AD203B41FA5}">
                      <a16:colId xmlns:a16="http://schemas.microsoft.com/office/drawing/2014/main" val="109383688"/>
                    </a:ext>
                  </a:extLst>
                </a:gridCol>
                <a:gridCol w="547316">
                  <a:extLst>
                    <a:ext uri="{9D8B030D-6E8A-4147-A177-3AD203B41FA5}">
                      <a16:colId xmlns:a16="http://schemas.microsoft.com/office/drawing/2014/main" val="1484325635"/>
                    </a:ext>
                  </a:extLst>
                </a:gridCol>
                <a:gridCol w="1238661">
                  <a:extLst>
                    <a:ext uri="{9D8B030D-6E8A-4147-A177-3AD203B41FA5}">
                      <a16:colId xmlns:a16="http://schemas.microsoft.com/office/drawing/2014/main" val="975780504"/>
                    </a:ext>
                  </a:extLst>
                </a:gridCol>
                <a:gridCol w="488797">
                  <a:extLst>
                    <a:ext uri="{9D8B030D-6E8A-4147-A177-3AD203B41FA5}">
                      <a16:colId xmlns:a16="http://schemas.microsoft.com/office/drawing/2014/main" val="3697643498"/>
                    </a:ext>
                  </a:extLst>
                </a:gridCol>
              </a:tblGrid>
              <a:tr h="5899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Variable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Unadjusted Odds Ratio (OR)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P value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Adjusted Odds Ratio(aOR)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P value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206016374"/>
                  </a:ext>
                </a:extLst>
              </a:tr>
              <a:tr h="389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Age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1.00 (0.95- 1.04)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 0.914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0.98 (0.92- 1.03)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0.439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747150927"/>
                  </a:ext>
                </a:extLst>
              </a:tr>
              <a:tr h="189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Level of education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3305574872"/>
                  </a:ext>
                </a:extLst>
              </a:tr>
              <a:tr h="189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Primary school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Ref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2282832715"/>
                  </a:ext>
                </a:extLst>
              </a:tr>
              <a:tr h="389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Secondary school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1.35 (0.18-12.09)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0.7690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2.07 (0.25- 20.64)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 0.502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3756965693"/>
                  </a:ext>
                </a:extLst>
              </a:tr>
              <a:tr h="389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Tertiary level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1.32 (0.33-  8.75)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0.7270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1.89 (0.40-14.34)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0.466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2632256979"/>
                  </a:ext>
                </a:extLst>
              </a:tr>
              <a:tr h="189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Marital status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2866769483"/>
                  </a:ext>
                </a:extLst>
              </a:tr>
              <a:tr h="561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Married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Ref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Ref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3329372029"/>
                  </a:ext>
                </a:extLst>
              </a:tr>
              <a:tr h="389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0000"/>
                          </a:highlight>
                        </a:rPr>
                        <a:t>Single</a:t>
                      </a:r>
                      <a:endParaRPr lang="en-KE" sz="1000">
                        <a:effectLst/>
                        <a:highlight>
                          <a:srgbClr val="FF00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00"/>
                          </a:highlight>
                        </a:rPr>
                        <a:t>2.56 (1.43-  4.54)</a:t>
                      </a:r>
                      <a:endParaRPr lang="en-KE" sz="1000" dirty="0">
                        <a:effectLst/>
                        <a:highlight>
                          <a:srgbClr val="FF00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highlight>
                            <a:srgbClr val="FF0000"/>
                          </a:highlight>
                        </a:rPr>
                        <a:t>0.001</a:t>
                      </a:r>
                      <a:endParaRPr lang="en-KE" sz="1000">
                        <a:effectLst/>
                        <a:highlight>
                          <a:srgbClr val="FF00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00"/>
                          </a:highlight>
                        </a:rPr>
                        <a:t> 3.29 (1.64- 6.58)</a:t>
                      </a:r>
                      <a:endParaRPr lang="en-KE" sz="1000" dirty="0">
                        <a:effectLst/>
                        <a:highlight>
                          <a:srgbClr val="FF00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highlight>
                            <a:srgbClr val="FF0000"/>
                          </a:highlight>
                        </a:rPr>
                        <a:t>0.001</a:t>
                      </a: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1318293532"/>
                  </a:ext>
                </a:extLst>
              </a:tr>
              <a:tr h="484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Separated or widowed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4.17 (0.49-35.25)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0.157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</a:rPr>
                        <a:t>3.63 (0.40- 33.51)</a:t>
                      </a:r>
                      <a:endParaRPr lang="en-K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</a:rPr>
                        <a:t>0.224</a:t>
                      </a:r>
                      <a:endParaRPr lang="en-K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560" marR="30560" marT="0" marB="0"/>
                </a:tc>
                <a:extLst>
                  <a:ext uri="{0D108BD9-81ED-4DB2-BD59-A6C34878D82A}">
                    <a16:rowId xmlns:a16="http://schemas.microsoft.com/office/drawing/2014/main" val="116923146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E85672B-474B-4B0F-BAC1-3A97F4CF0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41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F782F-8763-D288-4943-4F4C2845E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Discussion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71F89-3535-11CA-D676-F8E3F70B5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screen-positive peripartum depression rate of 22.5% from our study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is  close to findings from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multiple studies conducted in similar settings(Roddy Michelle et. al, 2023, Linet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Ongeri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et. al,2016).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Prevalence of screen positive depression is notably higher in antepartum compared to post partum period according to a study done by Khadija Warfa et. al in this similar setting(Warfa et. al,2011).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9E6C19-3F40-474F-8646-24BAC25C1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09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8130-8A8F-C3E1-778A-A65DE3033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042"/>
            <a:ext cx="10515600" cy="1325563"/>
          </a:xfrm>
        </p:spPr>
        <p:txBody>
          <a:bodyPr/>
          <a:lstStyle/>
          <a:p>
            <a:r>
              <a:rPr lang="en-US" dirty="0"/>
              <a:t>			Discussion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7835F-3A7E-74F6-7E32-E60999541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7" y="1376855"/>
            <a:ext cx="10838793" cy="4800108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Marital status and parity were significantly associated with a positive depression screen in keeping with findings by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Getinet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et. al,2018 and Caroline et.al,2025.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Married women have added benefit of social support while increased parity is associated with an increase in burden and responsibility that comes with more children.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However, from other studies , marriage quality does also have a significant impact on the emotional health of a pregnant woman.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K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44588B-4107-430B-8F69-2D7F24B0E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7267" y="-119063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70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8955F-4557-5123-A2E9-4A054354B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Conclusion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CC605-ABC0-0D74-FB18-39DB34B86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our study, the prevalence of depression in the antenatal period was high, and these findings are consistent with those of prior studies conducted in similar populations.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unmarried and increasing parity are significant predictors of the occurrence of  screen-positive depression scale and should be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screening tools for antepartum depression.</a:t>
            </a:r>
            <a:endParaRPr lang="en-K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BDE4B5-7EF7-42C7-9D0C-BE6EBE80B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25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9C580-95E3-F730-D7C2-12F7E7C3A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Strengths and limitations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E9336-F737-C249-4756-7F6E82C09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First cross sectional study in the region in a  tertiary center determining prevalence of positive depression screen in antepartum period.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Used EPDS Scale which is a reliable tool with good sensitivity and specificity in screening for antepartum depression.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Study population mostly educated and working women, hence findings may not be generalizable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 stigma associated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with mental health, there was a likelihood of social desirability bias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E502BB-2246-48BF-8AB0-7B3418709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14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8955F-4557-5123-A2E9-4A054354B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recommendations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CC605-ABC0-0D74-FB18-39DB34B863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prevalence of depression in the antenatal period was high, and these findings are consistent with those of prior studies conducted in similar populations.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unmarried and increasing parity are significant predictors of the occurrence of a screen-positive depression and should be considered in screening tools for antepartum depression.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K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136D7-EC0A-4C71-BF4B-E82410DC63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Recommendations.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Peripartum depression screening should be included in routine antenatal care 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representative studies are required to understand the prevalence of peripartum depression in pregnant women in Kenya to inform practices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247413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2DFF3-984E-B2D2-FBBC-9CBCB9910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043"/>
            <a:ext cx="10515600" cy="1325563"/>
          </a:xfrm>
        </p:spPr>
        <p:txBody>
          <a:bodyPr/>
          <a:lstStyle/>
          <a:p>
            <a:r>
              <a:rPr lang="en-US" dirty="0"/>
              <a:t>			Acknowledgements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1D2A9-F87D-B1C0-D389-0FECEDEBA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Lukoye Atwoli, Dr. Steve Mutiso and  Dr. Felix Oindi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Departmental Research Committee led by Dr.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Wangira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Rosebella Alung’ata from DPH.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Antenatal clinic staff – Nurses and Administrators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Fellow residents and Faculty in Department of Obstetrics and Gynecology</a:t>
            </a:r>
            <a:endParaRPr lang="en-K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C419E5-ACD0-4648-96FD-7BD593EB6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95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90524-5E67-47E9-93D4-CAC29E195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  <a:endParaRPr lang="en-K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9076-1252-4F1F-B735-991928936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1.	</a:t>
            </a:r>
            <a:r>
              <a:rPr lang="en-US" dirty="0" err="1"/>
              <a:t>Getinet</a:t>
            </a:r>
            <a:r>
              <a:rPr lang="en-US" dirty="0"/>
              <a:t> W, Amare T, </a:t>
            </a:r>
            <a:r>
              <a:rPr lang="en-US" dirty="0" err="1"/>
              <a:t>Boru</a:t>
            </a:r>
            <a:r>
              <a:rPr lang="en-US" dirty="0"/>
              <a:t> B, </a:t>
            </a:r>
            <a:r>
              <a:rPr lang="en-US" dirty="0" err="1"/>
              <a:t>Shumet</a:t>
            </a:r>
            <a:r>
              <a:rPr lang="en-US" dirty="0"/>
              <a:t> S, </a:t>
            </a:r>
            <a:r>
              <a:rPr lang="en-US" dirty="0" err="1"/>
              <a:t>Worku</a:t>
            </a:r>
            <a:r>
              <a:rPr lang="en-US" dirty="0"/>
              <a:t> W, </a:t>
            </a:r>
            <a:r>
              <a:rPr lang="en-US" dirty="0" err="1"/>
              <a:t>Azale</a:t>
            </a:r>
            <a:r>
              <a:rPr lang="en-US" dirty="0"/>
              <a:t> T. Prevalence and Risk Factors for Antenatal Depression in Ethiopia: Systematic Review. Depress Res Treat. 2018;2018:3649269.</a:t>
            </a:r>
          </a:p>
          <a:p>
            <a:r>
              <a:rPr lang="en-US" dirty="0"/>
              <a:t>1.	</a:t>
            </a:r>
            <a:r>
              <a:rPr lang="en-US" dirty="0" err="1"/>
              <a:t>Ongeri</a:t>
            </a:r>
            <a:r>
              <a:rPr lang="en-US" dirty="0"/>
              <a:t> L, Wanga V, Otieno P, </a:t>
            </a:r>
            <a:r>
              <a:rPr lang="en-US" dirty="0" err="1"/>
              <a:t>Mbui</a:t>
            </a:r>
            <a:r>
              <a:rPr lang="en-US" dirty="0"/>
              <a:t> J, </a:t>
            </a:r>
            <a:r>
              <a:rPr lang="en-US" dirty="0" err="1"/>
              <a:t>Juma</a:t>
            </a:r>
            <a:r>
              <a:rPr lang="en-US" dirty="0"/>
              <a:t> E, Stoep AV, et al. Demographic, psychosocial and clinical factors associated with postpartum depression in Kenyan women. BMC Psychiatry. 2018;18(1):318.</a:t>
            </a:r>
          </a:p>
          <a:p>
            <a:r>
              <a:rPr lang="en-US" dirty="0"/>
              <a:t>1.	</a:t>
            </a:r>
            <a:r>
              <a:rPr lang="en-US" dirty="0" err="1"/>
              <a:t>Slomian</a:t>
            </a:r>
            <a:r>
              <a:rPr lang="en-US" dirty="0"/>
              <a:t> J, </a:t>
            </a:r>
            <a:r>
              <a:rPr lang="en-US" dirty="0" err="1"/>
              <a:t>Honvo</a:t>
            </a:r>
            <a:r>
              <a:rPr lang="en-US" dirty="0"/>
              <a:t> G, </a:t>
            </a:r>
            <a:r>
              <a:rPr lang="en-US" dirty="0" err="1"/>
              <a:t>Emonts</a:t>
            </a:r>
            <a:r>
              <a:rPr lang="en-US" dirty="0"/>
              <a:t> P, </a:t>
            </a:r>
            <a:r>
              <a:rPr lang="en-US" dirty="0" err="1"/>
              <a:t>Reginster</a:t>
            </a:r>
            <a:r>
              <a:rPr lang="en-US" dirty="0"/>
              <a:t> JY, </a:t>
            </a:r>
            <a:r>
              <a:rPr lang="en-US" dirty="0" err="1"/>
              <a:t>Bruyère</a:t>
            </a:r>
            <a:r>
              <a:rPr lang="en-US" dirty="0"/>
              <a:t> O. Consequences of maternal postpartum depression: A systematic review of maternal and infant outcomes. </a:t>
            </a:r>
            <a:r>
              <a:rPr lang="en-US" dirty="0" err="1"/>
              <a:t>Womens</a:t>
            </a:r>
            <a:r>
              <a:rPr lang="en-US" dirty="0"/>
              <a:t> Health (</a:t>
            </a:r>
            <a:r>
              <a:rPr lang="en-US" dirty="0" err="1"/>
              <a:t>Lond</a:t>
            </a:r>
            <a:r>
              <a:rPr lang="en-US" dirty="0"/>
              <a:t>). 2019;15:1745506519844044.</a:t>
            </a:r>
          </a:p>
          <a:p>
            <a:r>
              <a:rPr lang="en-US" dirty="0"/>
              <a:t>1.	Roddy Mitchell A, Gordon H, Lindquist A, Walker SP, Homer CSE, Middleton A, et al. Prevalence of Perinatal Depression in Low- and Middle-Income Countries: A Systematic Review and Meta-analysis. JAMA Psychiatry. 2023;80(5):425-31.</a:t>
            </a:r>
          </a:p>
          <a:p>
            <a:r>
              <a:rPr lang="en-US" dirty="0"/>
              <a:t>1.	</a:t>
            </a:r>
            <a:r>
              <a:rPr lang="en-US" dirty="0" err="1"/>
              <a:t>Sarikhani</a:t>
            </a:r>
            <a:r>
              <a:rPr lang="en-US" dirty="0"/>
              <a:t> Y, </a:t>
            </a:r>
            <a:r>
              <a:rPr lang="en-US" dirty="0" err="1"/>
              <a:t>Najibi</a:t>
            </a:r>
            <a:r>
              <a:rPr lang="en-US" dirty="0"/>
              <a:t> SM, </a:t>
            </a:r>
            <a:r>
              <a:rPr lang="en-US" dirty="0" err="1"/>
              <a:t>Razavi</a:t>
            </a:r>
            <a:r>
              <a:rPr lang="en-US" dirty="0"/>
              <a:t> Z. Key barriers to the provision and utilization of maternal health services in low-and lower-middle-income countries; a scoping review. BMC Women's Health. 2024;24(1):325.</a:t>
            </a:r>
          </a:p>
          <a:p>
            <a:r>
              <a:rPr lang="en-US" dirty="0"/>
              <a:t>1.	Khadija W, editor Prevalence of postpartum depression using the </a:t>
            </a:r>
            <a:r>
              <a:rPr lang="en-US" dirty="0" err="1"/>
              <a:t>edinburgh</a:t>
            </a:r>
            <a:r>
              <a:rPr lang="en-US" dirty="0"/>
              <a:t> postpartum depression scale at The Aga Khan University Hospital, Nairobi2011.</a:t>
            </a:r>
          </a:p>
          <a:p>
            <a:r>
              <a:rPr lang="en-US" dirty="0"/>
              <a:t>1.	American Psychiatric Association A, Association AP. Diagnostic and statistical manual of mental disorders: DSM-IV: American psychiatric association Washington, DC; 1994.</a:t>
            </a:r>
          </a:p>
          <a:p>
            <a:endParaRPr lang="en-US" dirty="0"/>
          </a:p>
          <a:p>
            <a:endParaRPr lang="en-US" dirty="0"/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3259868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C8632-8546-4D3C-B9CA-C99FA0AA7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E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F1FF0D7-97AE-4F08-8A81-F1A5C621BA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7282" y="1690688"/>
            <a:ext cx="5801711" cy="374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17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05EB0-6E9D-476A-CC85-C44ECCE2A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72935-6F15-2952-D135-004B4B2CC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Peripartum depression is a major depressive episode that begins during pregnancy or within 4 weeks after delivery and could last up to 1 year after delivery and encompasses both prenatal and postpartum depression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DSM-5™, 5th 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Etiology - abnormalities in maternal neurophysiology and biology, diminished levels of hormones and genetic susceptibility (Maguire et al, 2020).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Untreated peripartum depression is associated with neglect of self, poor social support, low birth weight, foetal growth restriction, poor neurodevelopmental outcomes and social interactions(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Slomian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Honvo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Emonts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Reginster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Bruyère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08325A-97DC-42EF-B855-DE170280C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64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BF87-35A8-4E55-8C57-5DCE8FF14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 statement and 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2767A-0C36-488C-A29B-A27DF7BD7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Despite the increasing focus on mental health, peripartum depression has received less attention due to barriers in provision and utilization of maternal mental health services(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Sarikhani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Najibi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Razavi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2024).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 studies both locally and internationally have been conducted on peripartum depression, with most of these studies focusing on the postnatal period.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to understand prevalence of peripartum depression and associated factors to inform need and design of interventions,  preventive and treatment measures.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9D7744-E8FD-4446-9683-AE1381413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42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8B371-7D21-5F96-D4D8-23F0F0920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				Objectives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9F808-AD77-88A2-5E0C-501A2CE54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66" y="1418897"/>
            <a:ext cx="10880834" cy="475806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Research Question</a:t>
            </a:r>
            <a:endParaRPr lang="en-KE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prevalence and factors associated with the occurrence of a positive depression screen among pregnant women attending the antenatal clinic at the Aga Khan University Hospital Nairobi?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Study Objectives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the prevalence of a positive depression screen among women attending antenatal clinics at Aga Khan University Hospital Nairobi.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GB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the factors associated with the occurrence of a positive depression screen among women attending the antenatal clinic at Aga Khan University Hospital.</a:t>
            </a:r>
            <a:endParaRPr lang="en-KE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18B83B-397D-498F-A84E-9E4E3CCB0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17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6A46C-CC4C-1BD3-6FA7-692E70DC8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				</a:t>
            </a:r>
            <a:br>
              <a:rPr lang="en-US" dirty="0"/>
            </a:br>
            <a:r>
              <a:rPr lang="en-US" dirty="0"/>
              <a:t>                         Methodology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379F7-F753-AC9E-B26D-9C3DAD9AD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90688"/>
            <a:ext cx="10820400" cy="44158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design: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Facility-based cross-sectional study.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setting: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Antenatal clinics, Aga Khan University Hospital, Nairobi.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population: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Pregnant women attending routine antenatal clinics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Consenting pregnant women attending AKU antenatal clinics above 18  yrs.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Pregnant women with severe illness requiring emergency or urgent care.</a:t>
            </a:r>
            <a:endParaRPr lang="en-KE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8AAB9-9E8B-4607-91AE-1F40A8090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79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795A-33D7-A0F2-FCE1-04A261913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cont.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41FA8-4629-7E4D-341C-4267C43D6C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Sample size- 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400 pregnant women.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Sampling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Systematic random sampling.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collection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sociodemographic tool and the Edinburgh Postnatal Depression Scale.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cutoff score ≥ 13 was  used to predict those with peripartum depression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management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GB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REDCap</a:t>
            </a:r>
            <a:r>
              <a:rPr lang="en-GB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used for  data management.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24BAEEB-F0FB-418A-AAEB-141576347C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analysis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 done using SPSS v.28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4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 variables summarised using mean (SD) and median (IQR).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4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Categorical</a:t>
            </a:r>
            <a:r>
              <a:rPr lang="en-GB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summarised using percentages and frequencies.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4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Univariate and multivariable logistic regression used to determine predictors of peripartum depression.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929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473B3-39B7-4030-BBF7-8193AE82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043"/>
            <a:ext cx="10515600" cy="802772"/>
          </a:xfrm>
        </p:spPr>
        <p:txBody>
          <a:bodyPr/>
          <a:lstStyle/>
          <a:p>
            <a:r>
              <a:rPr lang="en-GB" dirty="0"/>
              <a:t>Data management and Analysis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6E9A3-C1CF-4EE1-8872-560FE49C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91" y="1508754"/>
            <a:ext cx="10515600" cy="435133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Cross-tabulation was used to compare sociodemographic characteristics between those who had depression and those who did not have depression.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 sample t tests were used to compare the mean age differences between those with depression and those without depression.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Univariate and multivariable logistic regression was conducted to determine the factors that predicted depression among the participants. A p-value &lt;0.05 was considered to indicate statistical significance.</a:t>
            </a:r>
            <a:endParaRPr lang="en-KE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594CAB-F6F4-4312-9F4B-601BCCA86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379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3DA2B-6FB3-F312-D5AC-8B18CB9BD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8451"/>
          </a:xfrm>
        </p:spPr>
        <p:txBody>
          <a:bodyPr/>
          <a:lstStyle/>
          <a:p>
            <a:r>
              <a:rPr lang="en-US" dirty="0"/>
              <a:t>Study flow diagram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8EEC9-281C-7789-B769-9A5370FB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775"/>
            <a:ext cx="10515600" cy="4548188"/>
          </a:xfrm>
        </p:spPr>
        <p:txBody>
          <a:bodyPr/>
          <a:lstStyle/>
          <a:p>
            <a:pPr marL="0" indent="0">
              <a:buNone/>
            </a:pPr>
            <a:endParaRPr lang="en-KE" sz="28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KE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60A30E3-E8DD-4883-B974-53B357801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880" y="984504"/>
            <a:ext cx="6512210" cy="55561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1DA180-4AD4-4032-BCB7-35BBA6C6C3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8798" y="73874"/>
            <a:ext cx="2000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3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478A-C82A-8D80-9991-AF74980FC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Results: Socio-demographics</a:t>
            </a:r>
            <a:endParaRPr lang="en-KE" sz="3200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0F5C4AC-B9B4-434B-A72C-657987805A0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132" cy="4210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3162">
                  <a:extLst>
                    <a:ext uri="{9D8B030D-6E8A-4147-A177-3AD203B41FA5}">
                      <a16:colId xmlns:a16="http://schemas.microsoft.com/office/drawing/2014/main" val="3082975341"/>
                    </a:ext>
                  </a:extLst>
                </a:gridCol>
                <a:gridCol w="1229064">
                  <a:extLst>
                    <a:ext uri="{9D8B030D-6E8A-4147-A177-3AD203B41FA5}">
                      <a16:colId xmlns:a16="http://schemas.microsoft.com/office/drawing/2014/main" val="895190324"/>
                    </a:ext>
                  </a:extLst>
                </a:gridCol>
                <a:gridCol w="1258906">
                  <a:extLst>
                    <a:ext uri="{9D8B030D-6E8A-4147-A177-3AD203B41FA5}">
                      <a16:colId xmlns:a16="http://schemas.microsoft.com/office/drawing/2014/main" val="752026022"/>
                    </a:ext>
                  </a:extLst>
                </a:gridCol>
              </a:tblGrid>
              <a:tr h="346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Variable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Frequency (n)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Percent (%)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770268583"/>
                  </a:ext>
                </a:extLst>
              </a:tr>
              <a:tr h="212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Age group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4069769757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18-25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44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10.7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660630865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26-35</a:t>
                      </a:r>
                      <a:endParaRPr lang="en-K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270</a:t>
                      </a:r>
                      <a:endParaRPr lang="en-K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65.5</a:t>
                      </a:r>
                      <a:endParaRPr lang="en-K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1338711931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36-45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96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23.3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1543623876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&gt;45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12469709"/>
                  </a:ext>
                </a:extLst>
              </a:tr>
              <a:tr h="3012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Education level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1528920909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Primary school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2.7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40719791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Secondary school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3.2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3542596809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Tertiary level</a:t>
                      </a:r>
                      <a:endParaRPr lang="en-KE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388</a:t>
                      </a:r>
                      <a:endParaRPr lang="en-K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94.2</a:t>
                      </a:r>
                      <a:endParaRPr lang="en-KE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1207754322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Marital status</a:t>
                      </a:r>
                      <a:endParaRPr lang="en-K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009117207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Married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344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83.7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202686335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Single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63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15.3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312442671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Divorced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6690882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Widowed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0.5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317211625"/>
                  </a:ext>
                </a:extLst>
              </a:tr>
              <a:tr h="2545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Separated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K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</a:t>
                      </a:r>
                      <a:endParaRPr lang="en-K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179" marR="26179" marT="0" marB="0"/>
                </a:tc>
                <a:extLst>
                  <a:ext uri="{0D108BD9-81ED-4DB2-BD59-A6C34878D82A}">
                    <a16:rowId xmlns:a16="http://schemas.microsoft.com/office/drawing/2014/main" val="2241701943"/>
                  </a:ext>
                </a:extLst>
              </a:tr>
            </a:tbl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53C67F5-B3FD-47E0-9B21-EB05AD392D3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210299" y="1825625"/>
          <a:ext cx="5181131" cy="4112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7285">
                  <a:extLst>
                    <a:ext uri="{9D8B030D-6E8A-4147-A177-3AD203B41FA5}">
                      <a16:colId xmlns:a16="http://schemas.microsoft.com/office/drawing/2014/main" val="1148063468"/>
                    </a:ext>
                  </a:extLst>
                </a:gridCol>
                <a:gridCol w="1167037">
                  <a:extLst>
                    <a:ext uri="{9D8B030D-6E8A-4147-A177-3AD203B41FA5}">
                      <a16:colId xmlns:a16="http://schemas.microsoft.com/office/drawing/2014/main" val="1589894733"/>
                    </a:ext>
                  </a:extLst>
                </a:gridCol>
                <a:gridCol w="1256809">
                  <a:extLst>
                    <a:ext uri="{9D8B030D-6E8A-4147-A177-3AD203B41FA5}">
                      <a16:colId xmlns:a16="http://schemas.microsoft.com/office/drawing/2014/main" val="412873956"/>
                    </a:ext>
                  </a:extLst>
                </a:gridCol>
              </a:tblGrid>
              <a:tr h="31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Variable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Frequency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Percent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494633"/>
                  </a:ext>
                </a:extLst>
              </a:tr>
              <a:tr h="205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Monthly household income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462022707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Less 100,000(Kshs)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28.1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507161892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100,000- 500,000(Kshs)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234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58.8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64223539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More than 500,000 (Kshs)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52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13.1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72368067"/>
                  </a:ext>
                </a:extLst>
              </a:tr>
              <a:tr h="20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Parity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460698114"/>
                  </a:ext>
                </a:extLst>
              </a:tr>
              <a:tr h="20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Nulliparous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144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35.5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4077810009"/>
                  </a:ext>
                </a:extLst>
              </a:tr>
              <a:tr h="20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Primiparous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94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23.2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1735655395"/>
                  </a:ext>
                </a:extLst>
              </a:tr>
              <a:tr h="2076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Multiparous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168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41.4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340743526"/>
                  </a:ext>
                </a:extLst>
              </a:tr>
              <a:tr h="203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Have known mental illness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472635228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402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98.3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4073477853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Yes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1.7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558799055"/>
                  </a:ext>
                </a:extLst>
              </a:tr>
              <a:tr h="398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Experienced any intimate partner violence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2228680676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368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90.0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1624674058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Yes</a:t>
                      </a:r>
                      <a:endParaRPr lang="en-GB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41</a:t>
                      </a:r>
                      <a:endParaRPr lang="en-GB" sz="1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10.0</a:t>
                      </a:r>
                      <a:endParaRPr lang="en-GB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791532725"/>
                  </a:ext>
                </a:extLst>
              </a:tr>
              <a:tr h="210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Gestational Age [median (IQR)]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24 (34-16)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622198145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0-14 weeks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88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21.6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3085984353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15-28 weeks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170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41.7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1983797135"/>
                  </a:ext>
                </a:extLst>
              </a:tr>
              <a:tr h="1944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29-42 weeks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150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36.8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95" marR="48895" marT="9525" marB="0"/>
                </a:tc>
                <a:extLst>
                  <a:ext uri="{0D108BD9-81ED-4DB2-BD59-A6C34878D82A}">
                    <a16:rowId xmlns:a16="http://schemas.microsoft.com/office/drawing/2014/main" val="2230214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4014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ku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5182</TotalTime>
  <Words>2062</Words>
  <Application>Microsoft Office PowerPoint</Application>
  <PresentationFormat>Widescreen</PresentationFormat>
  <Paragraphs>379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Arial</vt:lpstr>
      <vt:lpstr>Calibri</vt:lpstr>
      <vt:lpstr>Georgia</vt:lpstr>
      <vt:lpstr>Times New Roman</vt:lpstr>
      <vt:lpstr>Wingdings</vt:lpstr>
      <vt:lpstr>1_Office Theme</vt:lpstr>
      <vt:lpstr>POSITIVE DEPRESSION SCREEN AMONG PREGNANT WOMEN ATTENDING ANTENATAL CLINIC AT AGA KHAN UNIVERSITY HOSPITAL</vt:lpstr>
      <vt:lpstr>Introduction</vt:lpstr>
      <vt:lpstr>Problem statement and justification</vt:lpstr>
      <vt:lpstr>    Objectives</vt:lpstr>
      <vt:lpstr>                              Methodology</vt:lpstr>
      <vt:lpstr>  cont. </vt:lpstr>
      <vt:lpstr>Data management and Analysis </vt:lpstr>
      <vt:lpstr>Study flow diagram</vt:lpstr>
      <vt:lpstr>Results: Socio-demographics</vt:lpstr>
      <vt:lpstr>Results: Prevalence of screen positive depression</vt:lpstr>
      <vt:lpstr>Results: Multivariate analysis</vt:lpstr>
      <vt:lpstr>    Discussion</vt:lpstr>
      <vt:lpstr>   Discussion</vt:lpstr>
      <vt:lpstr>   Conclusion</vt:lpstr>
      <vt:lpstr>Study Strengths and limitations</vt:lpstr>
      <vt:lpstr>Conclusion and recommendations </vt:lpstr>
      <vt:lpstr>   Acknowledgements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POSITIVE DEPRESSION SCREEN AMONG PREGNANT WOMEN ATTENDING ANTENATAL CLINIC AT AGA KHAN UNIVERSITY HOSPITAL</dc:title>
  <dc:creator>Mjahid Hassan</dc:creator>
  <cp:lastModifiedBy>MICHAEL MAINA</cp:lastModifiedBy>
  <cp:revision>76</cp:revision>
  <dcterms:created xsi:type="dcterms:W3CDTF">2024-08-17T08:33:33Z</dcterms:created>
  <dcterms:modified xsi:type="dcterms:W3CDTF">2025-08-20T05:14:14Z</dcterms:modified>
</cp:coreProperties>
</file>