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8" r:id="rId4"/>
    <p:sldId id="259" r:id="rId5"/>
    <p:sldId id="261" r:id="rId6"/>
    <p:sldId id="262" r:id="rId7"/>
    <p:sldId id="263" r:id="rId8"/>
    <p:sldId id="264" r:id="rId9"/>
    <p:sldId id="269" r:id="rId10"/>
    <p:sldId id="266" r:id="rId11"/>
    <p:sldId id="267" r:id="rId12"/>
    <p:sldId id="268" r:id="rId13"/>
    <p:sldId id="64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n%20Tatu\AppData\Local\Microsoft\Windows\INetCache\IE\TI65KTYF\Tatu%20Abstract%5b1%5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n%20Tatu\AppData\Local\Microsoft\Windows\INetCache\IE\TI65KTYF\Tatu%20Abstract%5b1%5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a:t>Mental Health Screening</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'[Tatu Abstract(1).xlsx]Oct 23 - June 24'!$F$1</c:f>
              <c:strCache>
                <c:ptCount val="1"/>
                <c:pt idx="0">
                  <c:v>Oct 23 - June 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3"/>
                <c:pt idx="0">
                  <c:v>Workload ​</c:v>
                </c:pt>
                <c:pt idx="1">
                  <c:v>Screened PHQ9  ​</c:v>
                </c:pt>
                <c:pt idx="2">
                  <c:v>Screened GAD7  ​</c:v>
                </c:pt>
              </c:strCache>
              <c:extLst/>
            </c:strRef>
          </c:cat>
          <c:val>
            <c:numRef>
              <c:f>'[1]Oct 23 - June 24'!$F$1:$F$6</c:f>
              <c:numCache>
                <c:formatCode>General</c:formatCode>
                <c:ptCount val="3"/>
                <c:pt idx="0">
                  <c:v>25020</c:v>
                </c:pt>
                <c:pt idx="1">
                  <c:v>2280</c:v>
                </c:pt>
                <c:pt idx="2">
                  <c:v>1914</c:v>
                </c:pt>
              </c:numCache>
              <c:extLst/>
            </c:numRef>
          </c:val>
          <c:extLst>
            <c:ext xmlns:c16="http://schemas.microsoft.com/office/drawing/2014/chart" uri="{C3380CC4-5D6E-409C-BE32-E72D297353CC}">
              <c16:uniqueId val="{00000000-162B-4EF0-8442-11FB1F0149B6}"/>
            </c:ext>
          </c:extLst>
        </c:ser>
        <c:ser>
          <c:idx val="1"/>
          <c:order val="1"/>
          <c:tx>
            <c:strRef>
              <c:f>'[Tatu Abstract(1).xlsx]Oct 23 - June 24'!$G$1</c:f>
              <c:strCache>
                <c:ptCount val="1"/>
                <c:pt idx="0">
                  <c:v>Oct 24 - June 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3"/>
                <c:pt idx="0">
                  <c:v>Workload ​</c:v>
                </c:pt>
                <c:pt idx="1">
                  <c:v>Screened PHQ9  ​</c:v>
                </c:pt>
                <c:pt idx="2">
                  <c:v>Screened GAD7  ​</c:v>
                </c:pt>
              </c:strCache>
              <c:extLst/>
            </c:strRef>
          </c:cat>
          <c:val>
            <c:numRef>
              <c:f>'[1]Oct 23 - June 24'!$G$1:$G$6</c:f>
              <c:numCache>
                <c:formatCode>General</c:formatCode>
                <c:ptCount val="3"/>
                <c:pt idx="0">
                  <c:v>21578</c:v>
                </c:pt>
                <c:pt idx="1">
                  <c:v>15544</c:v>
                </c:pt>
                <c:pt idx="2">
                  <c:v>12544</c:v>
                </c:pt>
              </c:numCache>
              <c:extLst/>
            </c:numRef>
          </c:val>
          <c:extLst>
            <c:ext xmlns:c16="http://schemas.microsoft.com/office/drawing/2014/chart" uri="{C3380CC4-5D6E-409C-BE32-E72D297353CC}">
              <c16:uniqueId val="{00000001-162B-4EF0-8442-11FB1F0149B6}"/>
            </c:ext>
          </c:extLst>
        </c:ser>
        <c:dLbls>
          <c:showLegendKey val="0"/>
          <c:showVal val="1"/>
          <c:showCatName val="0"/>
          <c:showSerName val="0"/>
          <c:showPercent val="0"/>
          <c:showBubbleSize val="0"/>
        </c:dLbls>
        <c:gapWidth val="219"/>
        <c:overlap val="-27"/>
        <c:axId val="828163439"/>
        <c:axId val="828163919"/>
      </c:barChart>
      <c:lineChart>
        <c:grouping val="standard"/>
        <c:varyColors val="0"/>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2"/>
            <c:marker>
              <c:symbol val="circle"/>
              <c:size val="5"/>
              <c:spPr>
                <a:solidFill>
                  <a:schemeClr val="accent3"/>
                </a:solidFill>
                <a:ln w="9525">
                  <a:solidFill>
                    <a:schemeClr val="accent3"/>
                  </a:solidFill>
                </a:ln>
                <a:effectLst/>
              </c:spPr>
            </c:marker>
            <c:bubble3D val="0"/>
            <c:spPr>
              <a:ln w="28575" cap="rnd">
                <a:noFill/>
                <a:round/>
              </a:ln>
              <a:effectLst/>
            </c:spPr>
            <c:extLst>
              <c:ext xmlns:c16="http://schemas.microsoft.com/office/drawing/2014/chart" uri="{C3380CC4-5D6E-409C-BE32-E72D297353CC}">
                <c16:uniqueId val="{00000003-162B-4EF0-8442-11FB1F0149B6}"/>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3"/>
                <c:pt idx="0">
                  <c:v>Workload ​</c:v>
                </c:pt>
                <c:pt idx="1">
                  <c:v>Screened PHQ9  ​</c:v>
                </c:pt>
                <c:pt idx="2">
                  <c:v>Screened GAD7  ​</c:v>
                </c:pt>
              </c:strCache>
              <c:extLst/>
            </c:strRef>
          </c:cat>
          <c:val>
            <c:numRef>
              <c:f>'[1]Oct 23 - June 24'!$H$1:$H$6</c:f>
              <c:numCache>
                <c:formatCode>0%</c:formatCode>
                <c:ptCount val="3"/>
                <c:pt idx="1">
                  <c:v>9.1127098321342928E-2</c:v>
                </c:pt>
                <c:pt idx="2">
                  <c:v>7.6498800959232616E-2</c:v>
                </c:pt>
              </c:numCache>
              <c:extLst/>
            </c:numRef>
          </c:val>
          <c:smooth val="0"/>
          <c:extLst>
            <c:ext xmlns:c16="http://schemas.microsoft.com/office/drawing/2014/chart" uri="{C3380CC4-5D6E-409C-BE32-E72D297353CC}">
              <c16:uniqueId val="{00000004-162B-4EF0-8442-11FB1F0149B6}"/>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2"/>
            <c:marker>
              <c:symbol val="circle"/>
              <c:size val="5"/>
              <c:spPr>
                <a:solidFill>
                  <a:schemeClr val="accent4"/>
                </a:solidFill>
                <a:ln w="9525">
                  <a:solidFill>
                    <a:schemeClr val="accent4"/>
                  </a:solidFill>
                </a:ln>
                <a:effectLst/>
              </c:spPr>
            </c:marker>
            <c:bubble3D val="0"/>
            <c:spPr>
              <a:ln w="28575" cap="rnd">
                <a:noFill/>
                <a:round/>
              </a:ln>
              <a:effectLst/>
            </c:spPr>
            <c:extLst>
              <c:ext xmlns:c16="http://schemas.microsoft.com/office/drawing/2014/chart" uri="{C3380CC4-5D6E-409C-BE32-E72D297353CC}">
                <c16:uniqueId val="{00000006-162B-4EF0-8442-11FB1F0149B6}"/>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3"/>
                <c:pt idx="0">
                  <c:v>Workload ​</c:v>
                </c:pt>
                <c:pt idx="1">
                  <c:v>Screened PHQ9  ​</c:v>
                </c:pt>
                <c:pt idx="2">
                  <c:v>Screened GAD7  ​</c:v>
                </c:pt>
              </c:strCache>
              <c:extLst/>
            </c:strRef>
          </c:cat>
          <c:val>
            <c:numRef>
              <c:f>'[1]Oct 23 - June 24'!$I$1:$I$6</c:f>
              <c:numCache>
                <c:formatCode>0%</c:formatCode>
                <c:ptCount val="3"/>
                <c:pt idx="1">
                  <c:v>0.72036333302437672</c:v>
                </c:pt>
                <c:pt idx="2">
                  <c:v>0.58133283900268795</c:v>
                </c:pt>
              </c:numCache>
              <c:extLst/>
            </c:numRef>
          </c:val>
          <c:smooth val="0"/>
          <c:extLst>
            <c:ext xmlns:c16="http://schemas.microsoft.com/office/drawing/2014/chart" uri="{C3380CC4-5D6E-409C-BE32-E72D297353CC}">
              <c16:uniqueId val="{00000007-162B-4EF0-8442-11FB1F0149B6}"/>
            </c:ext>
          </c:extLst>
        </c:ser>
        <c:dLbls>
          <c:showLegendKey val="0"/>
          <c:showVal val="1"/>
          <c:showCatName val="0"/>
          <c:showSerName val="0"/>
          <c:showPercent val="0"/>
          <c:showBubbleSize val="0"/>
        </c:dLbls>
        <c:marker val="1"/>
        <c:smooth val="0"/>
        <c:axId val="830496975"/>
        <c:axId val="828167759"/>
      </c:lineChart>
      <c:catAx>
        <c:axId val="828163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28163919"/>
        <c:crosses val="autoZero"/>
        <c:auto val="1"/>
        <c:lblAlgn val="ctr"/>
        <c:lblOffset val="100"/>
        <c:noMultiLvlLbl val="0"/>
      </c:catAx>
      <c:valAx>
        <c:axId val="8281639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28163439"/>
        <c:crosses val="autoZero"/>
        <c:crossBetween val="between"/>
      </c:valAx>
      <c:valAx>
        <c:axId val="82816775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30496975"/>
        <c:crosses val="max"/>
        <c:crossBetween val="between"/>
      </c:valAx>
      <c:catAx>
        <c:axId val="830496975"/>
        <c:scaling>
          <c:orientation val="minMax"/>
        </c:scaling>
        <c:delete val="1"/>
        <c:axPos val="b"/>
        <c:numFmt formatCode="General" sourceLinked="1"/>
        <c:majorTickMark val="out"/>
        <c:minorTickMark val="none"/>
        <c:tickLblPos val="nextTo"/>
        <c:crossAx val="828167759"/>
        <c:crosses val="autoZero"/>
        <c:auto val="1"/>
        <c:lblAlgn val="ctr"/>
        <c:lblOffset val="100"/>
        <c:noMultiLvlLbl val="0"/>
      </c:catAx>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cap="flat" cmpd="sng" algn="ctr">
      <a:solidFill>
        <a:schemeClr val="tx1"/>
      </a:solidFill>
      <a:round/>
    </a:ln>
    <a:effectLst/>
  </c:spPr>
  <c:txPr>
    <a:bodyPr/>
    <a:lstStyle/>
    <a:p>
      <a:pPr>
        <a:defRPr sz="16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GB"/>
              <a:t>Positivity</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'[Tatu Abstract(1).xlsx]Oct 23 - June 24'!$F$1</c:f>
              <c:strCache>
                <c:ptCount val="1"/>
                <c:pt idx="0">
                  <c:v>Oct 23 - June 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2"/>
                <c:pt idx="0">
                  <c:v>Total Depression</c:v>
                </c:pt>
                <c:pt idx="1">
                  <c:v>Total Anxiety</c:v>
                </c:pt>
              </c:strCache>
              <c:extLst/>
            </c:strRef>
          </c:cat>
          <c:val>
            <c:numRef>
              <c:f>'[1]Oct 23 - June 24'!$F$1:$F$6</c:f>
              <c:numCache>
                <c:formatCode>General</c:formatCode>
                <c:ptCount val="2"/>
                <c:pt idx="0">
                  <c:v>46</c:v>
                </c:pt>
                <c:pt idx="1">
                  <c:v>26</c:v>
                </c:pt>
              </c:numCache>
              <c:extLst/>
            </c:numRef>
          </c:val>
          <c:extLst>
            <c:ext xmlns:c16="http://schemas.microsoft.com/office/drawing/2014/chart" uri="{C3380CC4-5D6E-409C-BE32-E72D297353CC}">
              <c16:uniqueId val="{00000000-1B93-4494-A951-B8BBD53ECD8D}"/>
            </c:ext>
          </c:extLst>
        </c:ser>
        <c:ser>
          <c:idx val="1"/>
          <c:order val="1"/>
          <c:tx>
            <c:strRef>
              <c:f>'[Tatu Abstract(1).xlsx]Oct 23 - June 24'!$G$1</c:f>
              <c:strCache>
                <c:ptCount val="1"/>
                <c:pt idx="0">
                  <c:v>Oct 24 - June 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2"/>
                <c:pt idx="0">
                  <c:v>Total Depression</c:v>
                </c:pt>
                <c:pt idx="1">
                  <c:v>Total Anxiety</c:v>
                </c:pt>
              </c:strCache>
              <c:extLst/>
            </c:strRef>
          </c:cat>
          <c:val>
            <c:numRef>
              <c:f>'[1]Oct 23 - June 24'!$G$1:$G$6</c:f>
              <c:numCache>
                <c:formatCode>General</c:formatCode>
                <c:ptCount val="2"/>
                <c:pt idx="0">
                  <c:v>192</c:v>
                </c:pt>
                <c:pt idx="1">
                  <c:v>107</c:v>
                </c:pt>
              </c:numCache>
              <c:extLst/>
            </c:numRef>
          </c:val>
          <c:extLst>
            <c:ext xmlns:c16="http://schemas.microsoft.com/office/drawing/2014/chart" uri="{C3380CC4-5D6E-409C-BE32-E72D297353CC}">
              <c16:uniqueId val="{00000001-1B93-4494-A951-B8BBD53ECD8D}"/>
            </c:ext>
          </c:extLst>
        </c:ser>
        <c:dLbls>
          <c:showLegendKey val="0"/>
          <c:showVal val="1"/>
          <c:showCatName val="0"/>
          <c:showSerName val="0"/>
          <c:showPercent val="0"/>
          <c:showBubbleSize val="0"/>
        </c:dLbls>
        <c:gapWidth val="219"/>
        <c:overlap val="-27"/>
        <c:axId val="828163439"/>
        <c:axId val="828163919"/>
      </c:barChart>
      <c:lineChart>
        <c:grouping val="standard"/>
        <c:varyColors val="0"/>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1"/>
            <c:marker>
              <c:symbol val="circle"/>
              <c:size val="5"/>
              <c:spPr>
                <a:solidFill>
                  <a:schemeClr val="accent3"/>
                </a:solidFill>
                <a:ln w="9525">
                  <a:solidFill>
                    <a:schemeClr val="accent3"/>
                  </a:solidFill>
                </a:ln>
                <a:effectLst/>
              </c:spPr>
            </c:marker>
            <c:bubble3D val="0"/>
            <c:spPr>
              <a:ln w="28575" cap="rnd">
                <a:noFill/>
                <a:round/>
              </a:ln>
              <a:effectLst/>
            </c:spPr>
            <c:extLst>
              <c:ext xmlns:c16="http://schemas.microsoft.com/office/drawing/2014/chart" uri="{C3380CC4-5D6E-409C-BE32-E72D297353CC}">
                <c16:uniqueId val="{00000003-1B93-4494-A951-B8BBD53ECD8D}"/>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2"/>
                <c:pt idx="0">
                  <c:v>Total Depression</c:v>
                </c:pt>
                <c:pt idx="1">
                  <c:v>Total Anxiety</c:v>
                </c:pt>
              </c:strCache>
              <c:extLst/>
            </c:strRef>
          </c:cat>
          <c:val>
            <c:numRef>
              <c:f>'[1]Oct 23 - June 24'!$H$1:$H$6</c:f>
              <c:numCache>
                <c:formatCode>0%</c:formatCode>
                <c:ptCount val="2"/>
                <c:pt idx="0">
                  <c:v>2.0175438596491228E-2</c:v>
                </c:pt>
                <c:pt idx="1">
                  <c:v>1.3584117032392894E-2</c:v>
                </c:pt>
              </c:numCache>
              <c:extLst/>
            </c:numRef>
          </c:val>
          <c:smooth val="0"/>
          <c:extLst>
            <c:ext xmlns:c16="http://schemas.microsoft.com/office/drawing/2014/chart" uri="{C3380CC4-5D6E-409C-BE32-E72D297353CC}">
              <c16:uniqueId val="{00000004-1B93-4494-A951-B8BBD53ECD8D}"/>
            </c:ext>
          </c:extLst>
        </c:ser>
        <c:ser>
          <c:idx val="3"/>
          <c:order val="3"/>
          <c:spPr>
            <a:ln w="28575"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'[1]Oct 23 - June 24'!$E$1:$E$6</c:f>
              <c:strCache>
                <c:ptCount val="2"/>
                <c:pt idx="0">
                  <c:v>Total Depression</c:v>
                </c:pt>
                <c:pt idx="1">
                  <c:v>Total Anxiety</c:v>
                </c:pt>
              </c:strCache>
              <c:extLst/>
            </c:strRef>
          </c:cat>
          <c:val>
            <c:numRef>
              <c:f>'[1]Oct 23 - June 24'!$I$1:$I$6</c:f>
              <c:numCache>
                <c:formatCode>0%</c:formatCode>
                <c:ptCount val="2"/>
                <c:pt idx="0">
                  <c:v>1.2352032938754504E-2</c:v>
                </c:pt>
                <c:pt idx="1">
                  <c:v>8.5299744897959183E-3</c:v>
                </c:pt>
              </c:numCache>
              <c:extLst/>
            </c:numRef>
          </c:val>
          <c:smooth val="0"/>
          <c:extLst>
            <c:ext xmlns:c16="http://schemas.microsoft.com/office/drawing/2014/chart" uri="{C3380CC4-5D6E-409C-BE32-E72D297353CC}">
              <c16:uniqueId val="{00000005-1B93-4494-A951-B8BBD53ECD8D}"/>
            </c:ext>
          </c:extLst>
        </c:ser>
        <c:dLbls>
          <c:showLegendKey val="0"/>
          <c:showVal val="1"/>
          <c:showCatName val="0"/>
          <c:showSerName val="0"/>
          <c:showPercent val="0"/>
          <c:showBubbleSize val="0"/>
        </c:dLbls>
        <c:marker val="1"/>
        <c:smooth val="0"/>
        <c:axId val="830496975"/>
        <c:axId val="828167759"/>
      </c:lineChart>
      <c:catAx>
        <c:axId val="828163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28163919"/>
        <c:crosses val="autoZero"/>
        <c:auto val="1"/>
        <c:lblAlgn val="ctr"/>
        <c:lblOffset val="100"/>
        <c:noMultiLvlLbl val="0"/>
      </c:catAx>
      <c:valAx>
        <c:axId val="8281639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28163439"/>
        <c:crosses val="autoZero"/>
        <c:crossBetween val="between"/>
      </c:valAx>
      <c:valAx>
        <c:axId val="82816775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30496975"/>
        <c:crosses val="max"/>
        <c:crossBetween val="between"/>
      </c:valAx>
      <c:catAx>
        <c:axId val="830496975"/>
        <c:scaling>
          <c:orientation val="minMax"/>
        </c:scaling>
        <c:delete val="1"/>
        <c:axPos val="b"/>
        <c:numFmt formatCode="General" sourceLinked="1"/>
        <c:majorTickMark val="out"/>
        <c:minorTickMark val="none"/>
        <c:tickLblPos val="nextTo"/>
        <c:crossAx val="828167759"/>
        <c:crosses val="autoZero"/>
        <c:auto val="1"/>
        <c:lblAlgn val="ctr"/>
        <c:lblOffset val="100"/>
        <c:noMultiLvlLbl val="0"/>
      </c:catAx>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cap="flat" cmpd="sng" algn="ctr">
      <a:solidFill>
        <a:schemeClr val="tx1"/>
      </a:solidFill>
      <a:round/>
    </a:ln>
    <a:effectLst/>
  </c:spPr>
  <c:txPr>
    <a:bodyPr/>
    <a:lstStyle/>
    <a:p>
      <a:pPr>
        <a:defRPr sz="16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B98DC-77A1-4E2F-9684-0FB097B6A4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4F69111-6FC0-4579-9BFF-5D6F58130E76}">
      <dgm:prSet phldrT="[Text]"/>
      <dgm:spPr/>
      <dgm:t>
        <a:bodyPr/>
        <a:lstStyle/>
        <a:p>
          <a:r>
            <a:rPr lang="en-US" dirty="0"/>
            <a:t>Training</a:t>
          </a:r>
        </a:p>
      </dgm:t>
    </dgm:pt>
    <dgm:pt modelId="{36D70DB4-8B0E-4D1D-B4A3-DD2A064B3BE2}" type="parTrans" cxnId="{975D4DBB-E312-4ABE-91BB-E10500F1C6EE}">
      <dgm:prSet/>
      <dgm:spPr/>
      <dgm:t>
        <a:bodyPr/>
        <a:lstStyle/>
        <a:p>
          <a:endParaRPr lang="en-US"/>
        </a:p>
      </dgm:t>
    </dgm:pt>
    <dgm:pt modelId="{F2645606-345C-4DA0-9653-4037F5708EC7}" type="sibTrans" cxnId="{975D4DBB-E312-4ABE-91BB-E10500F1C6EE}">
      <dgm:prSet/>
      <dgm:spPr/>
      <dgm:t>
        <a:bodyPr/>
        <a:lstStyle/>
        <a:p>
          <a:endParaRPr lang="en-US"/>
        </a:p>
      </dgm:t>
    </dgm:pt>
    <dgm:pt modelId="{05F71F41-4D98-4FF3-9FA3-8DFB9ABE2F4E}">
      <dgm:prSet phldrT="[Text]"/>
      <dgm:spPr/>
      <dgm:t>
        <a:bodyPr/>
        <a:lstStyle/>
        <a:p>
          <a:r>
            <a:rPr lang="en-US" dirty="0"/>
            <a:t>Integration</a:t>
          </a:r>
        </a:p>
      </dgm:t>
    </dgm:pt>
    <dgm:pt modelId="{CD3B6631-0919-4F32-B0CD-65C02E140F2C}" type="parTrans" cxnId="{BDAA25E9-1F30-4FE9-AEC8-09C44B10B029}">
      <dgm:prSet/>
      <dgm:spPr/>
      <dgm:t>
        <a:bodyPr/>
        <a:lstStyle/>
        <a:p>
          <a:endParaRPr lang="en-US"/>
        </a:p>
      </dgm:t>
    </dgm:pt>
    <dgm:pt modelId="{F3046357-EEBB-4986-8902-43C17DFA9E63}" type="sibTrans" cxnId="{BDAA25E9-1F30-4FE9-AEC8-09C44B10B029}">
      <dgm:prSet/>
      <dgm:spPr/>
      <dgm:t>
        <a:bodyPr/>
        <a:lstStyle/>
        <a:p>
          <a:endParaRPr lang="en-US"/>
        </a:p>
      </dgm:t>
    </dgm:pt>
    <dgm:pt modelId="{976D19FE-9EBF-4B88-A04A-CA0337A42A60}">
      <dgm:prSet phldrT="[Text]"/>
      <dgm:spPr/>
      <dgm:t>
        <a:bodyPr/>
        <a:lstStyle/>
        <a:p>
          <a:r>
            <a:rPr lang="en-US" dirty="0"/>
            <a:t>Linkage</a:t>
          </a:r>
        </a:p>
      </dgm:t>
    </dgm:pt>
    <dgm:pt modelId="{19A82CCB-10E3-444C-90F5-667CDAC426AC}" type="parTrans" cxnId="{E2F5658E-1B89-4FD0-9521-F888102FF889}">
      <dgm:prSet/>
      <dgm:spPr/>
      <dgm:t>
        <a:bodyPr/>
        <a:lstStyle/>
        <a:p>
          <a:endParaRPr lang="en-US"/>
        </a:p>
      </dgm:t>
    </dgm:pt>
    <dgm:pt modelId="{E2257437-34C4-44A3-8E21-E57381BF4186}" type="sibTrans" cxnId="{E2F5658E-1B89-4FD0-9521-F888102FF889}">
      <dgm:prSet/>
      <dgm:spPr/>
      <dgm:t>
        <a:bodyPr/>
        <a:lstStyle/>
        <a:p>
          <a:endParaRPr lang="en-US"/>
        </a:p>
      </dgm:t>
    </dgm:pt>
    <dgm:pt modelId="{7BD03369-FBE1-45FA-8A76-34012A7224E8}" type="pres">
      <dgm:prSet presAssocID="{0D0B98DC-77A1-4E2F-9684-0FB097B6A4B4}" presName="linear" presStyleCnt="0">
        <dgm:presLayoutVars>
          <dgm:dir/>
          <dgm:animLvl val="lvl"/>
          <dgm:resizeHandles val="exact"/>
        </dgm:presLayoutVars>
      </dgm:prSet>
      <dgm:spPr/>
      <dgm:t>
        <a:bodyPr/>
        <a:lstStyle/>
        <a:p>
          <a:endParaRPr lang="en-US"/>
        </a:p>
      </dgm:t>
    </dgm:pt>
    <dgm:pt modelId="{2E299717-4DB6-46C7-8DB9-4150BB47FFE7}" type="pres">
      <dgm:prSet presAssocID="{C4F69111-6FC0-4579-9BFF-5D6F58130E76}" presName="parentLin" presStyleCnt="0"/>
      <dgm:spPr/>
    </dgm:pt>
    <dgm:pt modelId="{99D56011-5B91-4591-B27F-B1CB3D2906B9}" type="pres">
      <dgm:prSet presAssocID="{C4F69111-6FC0-4579-9BFF-5D6F58130E76}" presName="parentLeftMargin" presStyleLbl="node1" presStyleIdx="0" presStyleCnt="3"/>
      <dgm:spPr/>
      <dgm:t>
        <a:bodyPr/>
        <a:lstStyle/>
        <a:p>
          <a:endParaRPr lang="en-US"/>
        </a:p>
      </dgm:t>
    </dgm:pt>
    <dgm:pt modelId="{488A43D5-C1C5-42AF-9851-98D086B4D20A}" type="pres">
      <dgm:prSet presAssocID="{C4F69111-6FC0-4579-9BFF-5D6F58130E76}" presName="parentText" presStyleLbl="node1" presStyleIdx="0" presStyleCnt="3">
        <dgm:presLayoutVars>
          <dgm:chMax val="0"/>
          <dgm:bulletEnabled val="1"/>
        </dgm:presLayoutVars>
      </dgm:prSet>
      <dgm:spPr/>
      <dgm:t>
        <a:bodyPr/>
        <a:lstStyle/>
        <a:p>
          <a:endParaRPr lang="en-US"/>
        </a:p>
      </dgm:t>
    </dgm:pt>
    <dgm:pt modelId="{CE124BA6-AA1D-4B69-8169-A4DC7E16E883}" type="pres">
      <dgm:prSet presAssocID="{C4F69111-6FC0-4579-9BFF-5D6F58130E76}" presName="negativeSpace" presStyleCnt="0"/>
      <dgm:spPr/>
    </dgm:pt>
    <dgm:pt modelId="{5FDA9F0E-0558-458D-A991-97141F50CD18}" type="pres">
      <dgm:prSet presAssocID="{C4F69111-6FC0-4579-9BFF-5D6F58130E76}" presName="childText" presStyleLbl="conFgAcc1" presStyleIdx="0" presStyleCnt="3">
        <dgm:presLayoutVars>
          <dgm:bulletEnabled val="1"/>
        </dgm:presLayoutVars>
      </dgm:prSet>
      <dgm:spPr/>
    </dgm:pt>
    <dgm:pt modelId="{E0BC2D4C-BEDF-48B6-8FE5-90FD0582D362}" type="pres">
      <dgm:prSet presAssocID="{F2645606-345C-4DA0-9653-4037F5708EC7}" presName="spaceBetweenRectangles" presStyleCnt="0"/>
      <dgm:spPr/>
    </dgm:pt>
    <dgm:pt modelId="{55E56C50-073D-4ED0-B684-26C56EC1B6C3}" type="pres">
      <dgm:prSet presAssocID="{05F71F41-4D98-4FF3-9FA3-8DFB9ABE2F4E}" presName="parentLin" presStyleCnt="0"/>
      <dgm:spPr/>
    </dgm:pt>
    <dgm:pt modelId="{6680B68D-A195-4F33-BD87-F32555A43786}" type="pres">
      <dgm:prSet presAssocID="{05F71F41-4D98-4FF3-9FA3-8DFB9ABE2F4E}" presName="parentLeftMargin" presStyleLbl="node1" presStyleIdx="0" presStyleCnt="3"/>
      <dgm:spPr/>
      <dgm:t>
        <a:bodyPr/>
        <a:lstStyle/>
        <a:p>
          <a:endParaRPr lang="en-US"/>
        </a:p>
      </dgm:t>
    </dgm:pt>
    <dgm:pt modelId="{E6935FEC-047C-47D4-A491-CB8FBD87FC1A}" type="pres">
      <dgm:prSet presAssocID="{05F71F41-4D98-4FF3-9FA3-8DFB9ABE2F4E}" presName="parentText" presStyleLbl="node1" presStyleIdx="1" presStyleCnt="3">
        <dgm:presLayoutVars>
          <dgm:chMax val="0"/>
          <dgm:bulletEnabled val="1"/>
        </dgm:presLayoutVars>
      </dgm:prSet>
      <dgm:spPr/>
      <dgm:t>
        <a:bodyPr/>
        <a:lstStyle/>
        <a:p>
          <a:endParaRPr lang="en-US"/>
        </a:p>
      </dgm:t>
    </dgm:pt>
    <dgm:pt modelId="{CC880994-E186-4AC0-A607-949DBFA5C9B1}" type="pres">
      <dgm:prSet presAssocID="{05F71F41-4D98-4FF3-9FA3-8DFB9ABE2F4E}" presName="negativeSpace" presStyleCnt="0"/>
      <dgm:spPr/>
    </dgm:pt>
    <dgm:pt modelId="{DCB624CE-9EB6-4355-B9D5-E14BD749B9A4}" type="pres">
      <dgm:prSet presAssocID="{05F71F41-4D98-4FF3-9FA3-8DFB9ABE2F4E}" presName="childText" presStyleLbl="conFgAcc1" presStyleIdx="1" presStyleCnt="3">
        <dgm:presLayoutVars>
          <dgm:bulletEnabled val="1"/>
        </dgm:presLayoutVars>
      </dgm:prSet>
      <dgm:spPr/>
    </dgm:pt>
    <dgm:pt modelId="{204CD8FA-19FB-4959-BA58-C9A2361F34BC}" type="pres">
      <dgm:prSet presAssocID="{F3046357-EEBB-4986-8902-43C17DFA9E63}" presName="spaceBetweenRectangles" presStyleCnt="0"/>
      <dgm:spPr/>
    </dgm:pt>
    <dgm:pt modelId="{9B3E4019-CC5F-412B-8271-E830CA852571}" type="pres">
      <dgm:prSet presAssocID="{976D19FE-9EBF-4B88-A04A-CA0337A42A60}" presName="parentLin" presStyleCnt="0"/>
      <dgm:spPr/>
    </dgm:pt>
    <dgm:pt modelId="{BF063F4B-507F-4455-BA64-D49A7E329392}" type="pres">
      <dgm:prSet presAssocID="{976D19FE-9EBF-4B88-A04A-CA0337A42A60}" presName="parentLeftMargin" presStyleLbl="node1" presStyleIdx="1" presStyleCnt="3"/>
      <dgm:spPr/>
      <dgm:t>
        <a:bodyPr/>
        <a:lstStyle/>
        <a:p>
          <a:endParaRPr lang="en-US"/>
        </a:p>
      </dgm:t>
    </dgm:pt>
    <dgm:pt modelId="{2FAC5A77-8C5D-4B6A-90EA-DE87DC582D46}" type="pres">
      <dgm:prSet presAssocID="{976D19FE-9EBF-4B88-A04A-CA0337A42A60}" presName="parentText" presStyleLbl="node1" presStyleIdx="2" presStyleCnt="3">
        <dgm:presLayoutVars>
          <dgm:chMax val="0"/>
          <dgm:bulletEnabled val="1"/>
        </dgm:presLayoutVars>
      </dgm:prSet>
      <dgm:spPr/>
      <dgm:t>
        <a:bodyPr/>
        <a:lstStyle/>
        <a:p>
          <a:endParaRPr lang="en-US"/>
        </a:p>
      </dgm:t>
    </dgm:pt>
    <dgm:pt modelId="{FC5A1CC7-BF2A-408D-9A69-6227DBE64384}" type="pres">
      <dgm:prSet presAssocID="{976D19FE-9EBF-4B88-A04A-CA0337A42A60}" presName="negativeSpace" presStyleCnt="0"/>
      <dgm:spPr/>
    </dgm:pt>
    <dgm:pt modelId="{7AFC7AA8-9199-4A7A-AA1D-350CC519CDF0}" type="pres">
      <dgm:prSet presAssocID="{976D19FE-9EBF-4B88-A04A-CA0337A42A60}" presName="childText" presStyleLbl="conFgAcc1" presStyleIdx="2" presStyleCnt="3" custLinFactNeighborX="-1220" custLinFactNeighborY="-35085">
        <dgm:presLayoutVars>
          <dgm:bulletEnabled val="1"/>
        </dgm:presLayoutVars>
      </dgm:prSet>
      <dgm:spPr/>
    </dgm:pt>
  </dgm:ptLst>
  <dgm:cxnLst>
    <dgm:cxn modelId="{16E7492D-2475-4D1C-A67F-F2BEF78B6C1D}" type="presOf" srcId="{05F71F41-4D98-4FF3-9FA3-8DFB9ABE2F4E}" destId="{E6935FEC-047C-47D4-A491-CB8FBD87FC1A}" srcOrd="1" destOrd="0" presId="urn:microsoft.com/office/officeart/2005/8/layout/list1"/>
    <dgm:cxn modelId="{337AAA0B-250A-4034-9D47-704FC3913816}" type="presOf" srcId="{0D0B98DC-77A1-4E2F-9684-0FB097B6A4B4}" destId="{7BD03369-FBE1-45FA-8A76-34012A7224E8}" srcOrd="0" destOrd="0" presId="urn:microsoft.com/office/officeart/2005/8/layout/list1"/>
    <dgm:cxn modelId="{368233F2-2352-46DA-8572-7A6E6D72D6ED}" type="presOf" srcId="{976D19FE-9EBF-4B88-A04A-CA0337A42A60}" destId="{2FAC5A77-8C5D-4B6A-90EA-DE87DC582D46}" srcOrd="1" destOrd="0" presId="urn:microsoft.com/office/officeart/2005/8/layout/list1"/>
    <dgm:cxn modelId="{975D4DBB-E312-4ABE-91BB-E10500F1C6EE}" srcId="{0D0B98DC-77A1-4E2F-9684-0FB097B6A4B4}" destId="{C4F69111-6FC0-4579-9BFF-5D6F58130E76}" srcOrd="0" destOrd="0" parTransId="{36D70DB4-8B0E-4D1D-B4A3-DD2A064B3BE2}" sibTransId="{F2645606-345C-4DA0-9653-4037F5708EC7}"/>
    <dgm:cxn modelId="{BDAA25E9-1F30-4FE9-AEC8-09C44B10B029}" srcId="{0D0B98DC-77A1-4E2F-9684-0FB097B6A4B4}" destId="{05F71F41-4D98-4FF3-9FA3-8DFB9ABE2F4E}" srcOrd="1" destOrd="0" parTransId="{CD3B6631-0919-4F32-B0CD-65C02E140F2C}" sibTransId="{F3046357-EEBB-4986-8902-43C17DFA9E63}"/>
    <dgm:cxn modelId="{E2F5658E-1B89-4FD0-9521-F888102FF889}" srcId="{0D0B98DC-77A1-4E2F-9684-0FB097B6A4B4}" destId="{976D19FE-9EBF-4B88-A04A-CA0337A42A60}" srcOrd="2" destOrd="0" parTransId="{19A82CCB-10E3-444C-90F5-667CDAC426AC}" sibTransId="{E2257437-34C4-44A3-8E21-E57381BF4186}"/>
    <dgm:cxn modelId="{6066DE64-6E06-405E-B487-8BA4372B0D32}" type="presOf" srcId="{C4F69111-6FC0-4579-9BFF-5D6F58130E76}" destId="{488A43D5-C1C5-42AF-9851-98D086B4D20A}" srcOrd="1" destOrd="0" presId="urn:microsoft.com/office/officeart/2005/8/layout/list1"/>
    <dgm:cxn modelId="{5BBF7A15-1156-4067-85C6-DC9B43B32670}" type="presOf" srcId="{976D19FE-9EBF-4B88-A04A-CA0337A42A60}" destId="{BF063F4B-507F-4455-BA64-D49A7E329392}" srcOrd="0" destOrd="0" presId="urn:microsoft.com/office/officeart/2005/8/layout/list1"/>
    <dgm:cxn modelId="{055414D1-B5B5-4B67-B712-CF5156601927}" type="presOf" srcId="{C4F69111-6FC0-4579-9BFF-5D6F58130E76}" destId="{99D56011-5B91-4591-B27F-B1CB3D2906B9}" srcOrd="0" destOrd="0" presId="urn:microsoft.com/office/officeart/2005/8/layout/list1"/>
    <dgm:cxn modelId="{D8D2874C-6043-4B91-AD57-A55A9F2AA19D}" type="presOf" srcId="{05F71F41-4D98-4FF3-9FA3-8DFB9ABE2F4E}" destId="{6680B68D-A195-4F33-BD87-F32555A43786}" srcOrd="0" destOrd="0" presId="urn:microsoft.com/office/officeart/2005/8/layout/list1"/>
    <dgm:cxn modelId="{954DF636-C2B0-4E64-862A-6E25F114B6C1}" type="presParOf" srcId="{7BD03369-FBE1-45FA-8A76-34012A7224E8}" destId="{2E299717-4DB6-46C7-8DB9-4150BB47FFE7}" srcOrd="0" destOrd="0" presId="urn:microsoft.com/office/officeart/2005/8/layout/list1"/>
    <dgm:cxn modelId="{ABDF1AF5-EC99-473F-AEA0-9E1DC4ADE5EC}" type="presParOf" srcId="{2E299717-4DB6-46C7-8DB9-4150BB47FFE7}" destId="{99D56011-5B91-4591-B27F-B1CB3D2906B9}" srcOrd="0" destOrd="0" presId="urn:microsoft.com/office/officeart/2005/8/layout/list1"/>
    <dgm:cxn modelId="{A28991D6-2B20-44DF-9A47-6C06A686F1DF}" type="presParOf" srcId="{2E299717-4DB6-46C7-8DB9-4150BB47FFE7}" destId="{488A43D5-C1C5-42AF-9851-98D086B4D20A}" srcOrd="1" destOrd="0" presId="urn:microsoft.com/office/officeart/2005/8/layout/list1"/>
    <dgm:cxn modelId="{C371CC2B-721E-4CFE-BE0C-4FC165AF88AF}" type="presParOf" srcId="{7BD03369-FBE1-45FA-8A76-34012A7224E8}" destId="{CE124BA6-AA1D-4B69-8169-A4DC7E16E883}" srcOrd="1" destOrd="0" presId="urn:microsoft.com/office/officeart/2005/8/layout/list1"/>
    <dgm:cxn modelId="{8CB69DF4-F108-41C3-8E1B-A51A32CD3C5A}" type="presParOf" srcId="{7BD03369-FBE1-45FA-8A76-34012A7224E8}" destId="{5FDA9F0E-0558-458D-A991-97141F50CD18}" srcOrd="2" destOrd="0" presId="urn:microsoft.com/office/officeart/2005/8/layout/list1"/>
    <dgm:cxn modelId="{7B8A7668-F520-49B5-99D2-A82C331BB725}" type="presParOf" srcId="{7BD03369-FBE1-45FA-8A76-34012A7224E8}" destId="{E0BC2D4C-BEDF-48B6-8FE5-90FD0582D362}" srcOrd="3" destOrd="0" presId="urn:microsoft.com/office/officeart/2005/8/layout/list1"/>
    <dgm:cxn modelId="{DB8BFAFA-D41A-4ED1-9593-D038868BDE27}" type="presParOf" srcId="{7BD03369-FBE1-45FA-8A76-34012A7224E8}" destId="{55E56C50-073D-4ED0-B684-26C56EC1B6C3}" srcOrd="4" destOrd="0" presId="urn:microsoft.com/office/officeart/2005/8/layout/list1"/>
    <dgm:cxn modelId="{861F5CF4-C192-45C4-A3A4-0776E9C71BC5}" type="presParOf" srcId="{55E56C50-073D-4ED0-B684-26C56EC1B6C3}" destId="{6680B68D-A195-4F33-BD87-F32555A43786}" srcOrd="0" destOrd="0" presId="urn:microsoft.com/office/officeart/2005/8/layout/list1"/>
    <dgm:cxn modelId="{D2438BE3-A4BB-49FA-88D9-3DA4E43F18AA}" type="presParOf" srcId="{55E56C50-073D-4ED0-B684-26C56EC1B6C3}" destId="{E6935FEC-047C-47D4-A491-CB8FBD87FC1A}" srcOrd="1" destOrd="0" presId="urn:microsoft.com/office/officeart/2005/8/layout/list1"/>
    <dgm:cxn modelId="{FCBE7638-84FA-4207-9E8A-8550050CF8B6}" type="presParOf" srcId="{7BD03369-FBE1-45FA-8A76-34012A7224E8}" destId="{CC880994-E186-4AC0-A607-949DBFA5C9B1}" srcOrd="5" destOrd="0" presId="urn:microsoft.com/office/officeart/2005/8/layout/list1"/>
    <dgm:cxn modelId="{C8ECC7A6-0313-4B2C-A88B-3F09E141FAD0}" type="presParOf" srcId="{7BD03369-FBE1-45FA-8A76-34012A7224E8}" destId="{DCB624CE-9EB6-4355-B9D5-E14BD749B9A4}" srcOrd="6" destOrd="0" presId="urn:microsoft.com/office/officeart/2005/8/layout/list1"/>
    <dgm:cxn modelId="{D01A19F7-B7FB-4EE8-9538-7468FE5C3BDC}" type="presParOf" srcId="{7BD03369-FBE1-45FA-8A76-34012A7224E8}" destId="{204CD8FA-19FB-4959-BA58-C9A2361F34BC}" srcOrd="7" destOrd="0" presId="urn:microsoft.com/office/officeart/2005/8/layout/list1"/>
    <dgm:cxn modelId="{748D544C-978D-41A2-A422-271494C4F62E}" type="presParOf" srcId="{7BD03369-FBE1-45FA-8A76-34012A7224E8}" destId="{9B3E4019-CC5F-412B-8271-E830CA852571}" srcOrd="8" destOrd="0" presId="urn:microsoft.com/office/officeart/2005/8/layout/list1"/>
    <dgm:cxn modelId="{137B8159-587F-4362-BF76-E686302F49E5}" type="presParOf" srcId="{9B3E4019-CC5F-412B-8271-E830CA852571}" destId="{BF063F4B-507F-4455-BA64-D49A7E329392}" srcOrd="0" destOrd="0" presId="urn:microsoft.com/office/officeart/2005/8/layout/list1"/>
    <dgm:cxn modelId="{A519A1B3-145A-4313-B223-7EB77A3C6CDD}" type="presParOf" srcId="{9B3E4019-CC5F-412B-8271-E830CA852571}" destId="{2FAC5A77-8C5D-4B6A-90EA-DE87DC582D46}" srcOrd="1" destOrd="0" presId="urn:microsoft.com/office/officeart/2005/8/layout/list1"/>
    <dgm:cxn modelId="{6B4FE571-55D7-43CE-8930-331E34E53986}" type="presParOf" srcId="{7BD03369-FBE1-45FA-8A76-34012A7224E8}" destId="{FC5A1CC7-BF2A-408D-9A69-6227DBE64384}" srcOrd="9" destOrd="0" presId="urn:microsoft.com/office/officeart/2005/8/layout/list1"/>
    <dgm:cxn modelId="{D5D614A2-B189-47CE-A2A1-138F5F4495C0}" type="presParOf" srcId="{7BD03369-FBE1-45FA-8A76-34012A7224E8}" destId="{7AFC7AA8-9199-4A7A-AA1D-350CC519CDF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C8151-CB9B-40FD-93CF-D5152D7A6E6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943A88A-5F46-4BF7-9DFF-0D445B416AF8}">
      <dgm:prSet phldrT="[Text]"/>
      <dgm:spPr/>
      <dgm:t>
        <a:bodyPr/>
        <a:lstStyle/>
        <a:p>
          <a:r>
            <a:rPr lang="en-US" dirty="0"/>
            <a:t>Screen(PHQ-9/ GAD-7)</a:t>
          </a:r>
        </a:p>
      </dgm:t>
    </dgm:pt>
    <dgm:pt modelId="{8F49BD15-D461-4554-A518-BA2BBCD837EF}" type="parTrans" cxnId="{D2CD0CF5-6831-4CC2-9A90-6B8F9AEEC0D6}">
      <dgm:prSet/>
      <dgm:spPr/>
      <dgm:t>
        <a:bodyPr/>
        <a:lstStyle/>
        <a:p>
          <a:endParaRPr lang="en-US"/>
        </a:p>
      </dgm:t>
    </dgm:pt>
    <dgm:pt modelId="{9BA53223-691A-4C81-9A99-ABB7F0491D23}" type="sibTrans" cxnId="{D2CD0CF5-6831-4CC2-9A90-6B8F9AEEC0D6}">
      <dgm:prSet/>
      <dgm:spPr/>
      <dgm:t>
        <a:bodyPr/>
        <a:lstStyle/>
        <a:p>
          <a:endParaRPr lang="en-US"/>
        </a:p>
      </dgm:t>
    </dgm:pt>
    <dgm:pt modelId="{7E0E688C-A2D1-4E2A-AA11-638C10DE5CC7}">
      <dgm:prSet phldrT="[Text]"/>
      <dgm:spPr/>
      <dgm:t>
        <a:bodyPr/>
        <a:lstStyle/>
        <a:p>
          <a:r>
            <a:rPr lang="en-US" dirty="0"/>
            <a:t>Document</a:t>
          </a:r>
        </a:p>
      </dgm:t>
    </dgm:pt>
    <dgm:pt modelId="{2269B080-899A-43C3-A2AD-CB24EEAEAAB1}" type="parTrans" cxnId="{3572D706-58C3-4276-AA4B-50A0E273D52D}">
      <dgm:prSet/>
      <dgm:spPr/>
      <dgm:t>
        <a:bodyPr/>
        <a:lstStyle/>
        <a:p>
          <a:endParaRPr lang="en-US"/>
        </a:p>
      </dgm:t>
    </dgm:pt>
    <dgm:pt modelId="{70CBA1EB-B3E1-422C-A61D-7235142CFA5C}" type="sibTrans" cxnId="{3572D706-58C3-4276-AA4B-50A0E273D52D}">
      <dgm:prSet/>
      <dgm:spPr/>
      <dgm:t>
        <a:bodyPr/>
        <a:lstStyle/>
        <a:p>
          <a:endParaRPr lang="en-US"/>
        </a:p>
      </dgm:t>
    </dgm:pt>
    <dgm:pt modelId="{ECEA02DF-BA0F-487B-BDEB-1FE556B09CEB}">
      <dgm:prSet phldrT="[Text]"/>
      <dgm:spPr/>
      <dgm:t>
        <a:bodyPr/>
        <a:lstStyle/>
        <a:p>
          <a:r>
            <a:rPr lang="en-US" dirty="0"/>
            <a:t>PFA</a:t>
          </a:r>
        </a:p>
      </dgm:t>
    </dgm:pt>
    <dgm:pt modelId="{E236CE83-651D-4F34-BB2C-F143CC8EB1C4}" type="parTrans" cxnId="{8750543D-A80E-48A6-B730-D572CC2554D7}">
      <dgm:prSet/>
      <dgm:spPr/>
      <dgm:t>
        <a:bodyPr/>
        <a:lstStyle/>
        <a:p>
          <a:endParaRPr lang="en-US"/>
        </a:p>
      </dgm:t>
    </dgm:pt>
    <dgm:pt modelId="{27603A57-B8AA-4E20-ABF5-3F124BD1A702}" type="sibTrans" cxnId="{8750543D-A80E-48A6-B730-D572CC2554D7}">
      <dgm:prSet/>
      <dgm:spPr/>
      <dgm:t>
        <a:bodyPr/>
        <a:lstStyle/>
        <a:p>
          <a:endParaRPr lang="en-US"/>
        </a:p>
      </dgm:t>
    </dgm:pt>
    <dgm:pt modelId="{B4A99EEA-9521-4938-B551-E8DD609B57BD}">
      <dgm:prSet phldrT="[Text]"/>
      <dgm:spPr/>
      <dgm:t>
        <a:bodyPr/>
        <a:lstStyle/>
        <a:p>
          <a:r>
            <a:rPr lang="en-US" dirty="0"/>
            <a:t>Refer(if moderate to severe)</a:t>
          </a:r>
        </a:p>
      </dgm:t>
    </dgm:pt>
    <dgm:pt modelId="{BED93EE5-B9D3-4753-A93F-AE3A055672AA}" type="parTrans" cxnId="{4E4A7172-677D-4BA8-B7CD-36BE3CCDCF36}">
      <dgm:prSet/>
      <dgm:spPr/>
      <dgm:t>
        <a:bodyPr/>
        <a:lstStyle/>
        <a:p>
          <a:endParaRPr lang="en-US"/>
        </a:p>
      </dgm:t>
    </dgm:pt>
    <dgm:pt modelId="{B0CB1A36-AC60-4BB3-B3D8-ACEF5A1738DD}" type="sibTrans" cxnId="{4E4A7172-677D-4BA8-B7CD-36BE3CCDCF36}">
      <dgm:prSet/>
      <dgm:spPr/>
      <dgm:t>
        <a:bodyPr/>
        <a:lstStyle/>
        <a:p>
          <a:endParaRPr lang="en-US"/>
        </a:p>
      </dgm:t>
    </dgm:pt>
    <dgm:pt modelId="{5F268908-1D8A-4488-B62D-7C5D1262C0F6}">
      <dgm:prSet phldrT="[Text]"/>
      <dgm:spPr/>
      <dgm:t>
        <a:bodyPr/>
        <a:lstStyle/>
        <a:p>
          <a:r>
            <a:rPr lang="en-US" dirty="0"/>
            <a:t>Linkage/ Follow up</a:t>
          </a:r>
        </a:p>
      </dgm:t>
    </dgm:pt>
    <dgm:pt modelId="{8C2F93DA-0253-4116-A0D5-4CA7D7ED1EF1}" type="parTrans" cxnId="{961DDB40-3EF4-487D-8192-7751389BBA38}">
      <dgm:prSet/>
      <dgm:spPr/>
      <dgm:t>
        <a:bodyPr/>
        <a:lstStyle/>
        <a:p>
          <a:endParaRPr lang="en-US"/>
        </a:p>
      </dgm:t>
    </dgm:pt>
    <dgm:pt modelId="{E98C3F10-45D8-406C-9146-D74A108AB90F}" type="sibTrans" cxnId="{961DDB40-3EF4-487D-8192-7751389BBA38}">
      <dgm:prSet/>
      <dgm:spPr/>
      <dgm:t>
        <a:bodyPr/>
        <a:lstStyle/>
        <a:p>
          <a:endParaRPr lang="en-US"/>
        </a:p>
      </dgm:t>
    </dgm:pt>
    <dgm:pt modelId="{888825B7-CAE6-4DEC-940D-CD75459416B2}" type="pres">
      <dgm:prSet presAssocID="{B51C8151-CB9B-40FD-93CF-D5152D7A6E66}" presName="Name0" presStyleCnt="0">
        <dgm:presLayoutVars>
          <dgm:dir/>
          <dgm:resizeHandles val="exact"/>
        </dgm:presLayoutVars>
      </dgm:prSet>
      <dgm:spPr/>
      <dgm:t>
        <a:bodyPr/>
        <a:lstStyle/>
        <a:p>
          <a:endParaRPr lang="en-US"/>
        </a:p>
      </dgm:t>
    </dgm:pt>
    <dgm:pt modelId="{80F4ADA2-56CC-40C9-A118-3A9909DF2F79}" type="pres">
      <dgm:prSet presAssocID="{1943A88A-5F46-4BF7-9DFF-0D445B416AF8}" presName="node" presStyleLbl="node1" presStyleIdx="0" presStyleCnt="5">
        <dgm:presLayoutVars>
          <dgm:bulletEnabled val="1"/>
        </dgm:presLayoutVars>
      </dgm:prSet>
      <dgm:spPr/>
      <dgm:t>
        <a:bodyPr/>
        <a:lstStyle/>
        <a:p>
          <a:endParaRPr lang="en-US"/>
        </a:p>
      </dgm:t>
    </dgm:pt>
    <dgm:pt modelId="{1C42B0BE-276F-46EC-8E7B-E5CFDF649884}" type="pres">
      <dgm:prSet presAssocID="{9BA53223-691A-4C81-9A99-ABB7F0491D23}" presName="sibTrans" presStyleLbl="sibTrans1D1" presStyleIdx="0" presStyleCnt="4"/>
      <dgm:spPr/>
      <dgm:t>
        <a:bodyPr/>
        <a:lstStyle/>
        <a:p>
          <a:endParaRPr lang="en-US"/>
        </a:p>
      </dgm:t>
    </dgm:pt>
    <dgm:pt modelId="{618C5454-E99C-4531-8A15-A6FB27C91E58}" type="pres">
      <dgm:prSet presAssocID="{9BA53223-691A-4C81-9A99-ABB7F0491D23}" presName="connectorText" presStyleLbl="sibTrans1D1" presStyleIdx="0" presStyleCnt="4"/>
      <dgm:spPr/>
      <dgm:t>
        <a:bodyPr/>
        <a:lstStyle/>
        <a:p>
          <a:endParaRPr lang="en-US"/>
        </a:p>
      </dgm:t>
    </dgm:pt>
    <dgm:pt modelId="{3B2CE32F-8CD3-4AF0-9BAF-7ED6E6CEB03B}" type="pres">
      <dgm:prSet presAssocID="{7E0E688C-A2D1-4E2A-AA11-638C10DE5CC7}" presName="node" presStyleLbl="node1" presStyleIdx="1" presStyleCnt="5">
        <dgm:presLayoutVars>
          <dgm:bulletEnabled val="1"/>
        </dgm:presLayoutVars>
      </dgm:prSet>
      <dgm:spPr/>
      <dgm:t>
        <a:bodyPr/>
        <a:lstStyle/>
        <a:p>
          <a:endParaRPr lang="en-US"/>
        </a:p>
      </dgm:t>
    </dgm:pt>
    <dgm:pt modelId="{6F3E0F69-3F08-4C1E-B7C0-D3289057D0C7}" type="pres">
      <dgm:prSet presAssocID="{70CBA1EB-B3E1-422C-A61D-7235142CFA5C}" presName="sibTrans" presStyleLbl="sibTrans1D1" presStyleIdx="1" presStyleCnt="4"/>
      <dgm:spPr/>
      <dgm:t>
        <a:bodyPr/>
        <a:lstStyle/>
        <a:p>
          <a:endParaRPr lang="en-US"/>
        </a:p>
      </dgm:t>
    </dgm:pt>
    <dgm:pt modelId="{734F62E6-BC19-4254-94FE-7F405AA8E77D}" type="pres">
      <dgm:prSet presAssocID="{70CBA1EB-B3E1-422C-A61D-7235142CFA5C}" presName="connectorText" presStyleLbl="sibTrans1D1" presStyleIdx="1" presStyleCnt="4"/>
      <dgm:spPr/>
      <dgm:t>
        <a:bodyPr/>
        <a:lstStyle/>
        <a:p>
          <a:endParaRPr lang="en-US"/>
        </a:p>
      </dgm:t>
    </dgm:pt>
    <dgm:pt modelId="{C38CA3CF-CFAB-49DF-A4E0-AA58276759C1}" type="pres">
      <dgm:prSet presAssocID="{ECEA02DF-BA0F-487B-BDEB-1FE556B09CEB}" presName="node" presStyleLbl="node1" presStyleIdx="2" presStyleCnt="5">
        <dgm:presLayoutVars>
          <dgm:bulletEnabled val="1"/>
        </dgm:presLayoutVars>
      </dgm:prSet>
      <dgm:spPr/>
      <dgm:t>
        <a:bodyPr/>
        <a:lstStyle/>
        <a:p>
          <a:endParaRPr lang="en-US"/>
        </a:p>
      </dgm:t>
    </dgm:pt>
    <dgm:pt modelId="{F51C98D0-D430-43F3-9A74-A3AA7A6443BD}" type="pres">
      <dgm:prSet presAssocID="{27603A57-B8AA-4E20-ABF5-3F124BD1A702}" presName="sibTrans" presStyleLbl="sibTrans1D1" presStyleIdx="2" presStyleCnt="4"/>
      <dgm:spPr/>
      <dgm:t>
        <a:bodyPr/>
        <a:lstStyle/>
        <a:p>
          <a:endParaRPr lang="en-US"/>
        </a:p>
      </dgm:t>
    </dgm:pt>
    <dgm:pt modelId="{05400700-E38A-4417-B732-8D1B83DE05D1}" type="pres">
      <dgm:prSet presAssocID="{27603A57-B8AA-4E20-ABF5-3F124BD1A702}" presName="connectorText" presStyleLbl="sibTrans1D1" presStyleIdx="2" presStyleCnt="4"/>
      <dgm:spPr/>
      <dgm:t>
        <a:bodyPr/>
        <a:lstStyle/>
        <a:p>
          <a:endParaRPr lang="en-US"/>
        </a:p>
      </dgm:t>
    </dgm:pt>
    <dgm:pt modelId="{F7A2F987-0103-4769-B228-0E23653901F8}" type="pres">
      <dgm:prSet presAssocID="{B4A99EEA-9521-4938-B551-E8DD609B57BD}" presName="node" presStyleLbl="node1" presStyleIdx="3" presStyleCnt="5">
        <dgm:presLayoutVars>
          <dgm:bulletEnabled val="1"/>
        </dgm:presLayoutVars>
      </dgm:prSet>
      <dgm:spPr/>
      <dgm:t>
        <a:bodyPr/>
        <a:lstStyle/>
        <a:p>
          <a:endParaRPr lang="en-US"/>
        </a:p>
      </dgm:t>
    </dgm:pt>
    <dgm:pt modelId="{B6D05C67-582E-4841-AD8E-C7CBC68FBF18}" type="pres">
      <dgm:prSet presAssocID="{B0CB1A36-AC60-4BB3-B3D8-ACEF5A1738DD}" presName="sibTrans" presStyleLbl="sibTrans1D1" presStyleIdx="3" presStyleCnt="4"/>
      <dgm:spPr/>
      <dgm:t>
        <a:bodyPr/>
        <a:lstStyle/>
        <a:p>
          <a:endParaRPr lang="en-US"/>
        </a:p>
      </dgm:t>
    </dgm:pt>
    <dgm:pt modelId="{20AD08BC-B8F5-4532-9BEB-CB95796F2852}" type="pres">
      <dgm:prSet presAssocID="{B0CB1A36-AC60-4BB3-B3D8-ACEF5A1738DD}" presName="connectorText" presStyleLbl="sibTrans1D1" presStyleIdx="3" presStyleCnt="4"/>
      <dgm:spPr/>
      <dgm:t>
        <a:bodyPr/>
        <a:lstStyle/>
        <a:p>
          <a:endParaRPr lang="en-US"/>
        </a:p>
      </dgm:t>
    </dgm:pt>
    <dgm:pt modelId="{46CDFDD5-86CC-4B0F-A791-D4235300C640}" type="pres">
      <dgm:prSet presAssocID="{5F268908-1D8A-4488-B62D-7C5D1262C0F6}" presName="node" presStyleLbl="node1" presStyleIdx="4" presStyleCnt="5">
        <dgm:presLayoutVars>
          <dgm:bulletEnabled val="1"/>
        </dgm:presLayoutVars>
      </dgm:prSet>
      <dgm:spPr/>
      <dgm:t>
        <a:bodyPr/>
        <a:lstStyle/>
        <a:p>
          <a:endParaRPr lang="en-US"/>
        </a:p>
      </dgm:t>
    </dgm:pt>
  </dgm:ptLst>
  <dgm:cxnLst>
    <dgm:cxn modelId="{2AB48ECB-4690-46B4-AEDA-B344D8054A31}" type="presOf" srcId="{ECEA02DF-BA0F-487B-BDEB-1FE556B09CEB}" destId="{C38CA3CF-CFAB-49DF-A4E0-AA58276759C1}" srcOrd="0" destOrd="0" presId="urn:microsoft.com/office/officeart/2005/8/layout/bProcess3"/>
    <dgm:cxn modelId="{913C006B-4B94-4BF6-8BA8-A35528D5FA05}" type="presOf" srcId="{B4A99EEA-9521-4938-B551-E8DD609B57BD}" destId="{F7A2F987-0103-4769-B228-0E23653901F8}" srcOrd="0" destOrd="0" presId="urn:microsoft.com/office/officeart/2005/8/layout/bProcess3"/>
    <dgm:cxn modelId="{961DDB40-3EF4-487D-8192-7751389BBA38}" srcId="{B51C8151-CB9B-40FD-93CF-D5152D7A6E66}" destId="{5F268908-1D8A-4488-B62D-7C5D1262C0F6}" srcOrd="4" destOrd="0" parTransId="{8C2F93DA-0253-4116-A0D5-4CA7D7ED1EF1}" sibTransId="{E98C3F10-45D8-406C-9146-D74A108AB90F}"/>
    <dgm:cxn modelId="{D2CD0CF5-6831-4CC2-9A90-6B8F9AEEC0D6}" srcId="{B51C8151-CB9B-40FD-93CF-D5152D7A6E66}" destId="{1943A88A-5F46-4BF7-9DFF-0D445B416AF8}" srcOrd="0" destOrd="0" parTransId="{8F49BD15-D461-4554-A518-BA2BBCD837EF}" sibTransId="{9BA53223-691A-4C81-9A99-ABB7F0491D23}"/>
    <dgm:cxn modelId="{A000C259-9EBF-4B07-8065-28BB901F299C}" type="presOf" srcId="{B0CB1A36-AC60-4BB3-B3D8-ACEF5A1738DD}" destId="{20AD08BC-B8F5-4532-9BEB-CB95796F2852}" srcOrd="1" destOrd="0" presId="urn:microsoft.com/office/officeart/2005/8/layout/bProcess3"/>
    <dgm:cxn modelId="{FF19E991-53D9-4D53-8BF5-0B7CCEEC3FDD}" type="presOf" srcId="{27603A57-B8AA-4E20-ABF5-3F124BD1A702}" destId="{F51C98D0-D430-43F3-9A74-A3AA7A6443BD}" srcOrd="0" destOrd="0" presId="urn:microsoft.com/office/officeart/2005/8/layout/bProcess3"/>
    <dgm:cxn modelId="{060D29E4-028E-47ED-BDCB-58777EF8760F}" type="presOf" srcId="{9BA53223-691A-4C81-9A99-ABB7F0491D23}" destId="{618C5454-E99C-4531-8A15-A6FB27C91E58}" srcOrd="1" destOrd="0" presId="urn:microsoft.com/office/officeart/2005/8/layout/bProcess3"/>
    <dgm:cxn modelId="{5A3A89B8-83F5-4D41-A683-E50E01F05FF6}" type="presOf" srcId="{27603A57-B8AA-4E20-ABF5-3F124BD1A702}" destId="{05400700-E38A-4417-B732-8D1B83DE05D1}" srcOrd="1" destOrd="0" presId="urn:microsoft.com/office/officeart/2005/8/layout/bProcess3"/>
    <dgm:cxn modelId="{DCCF42BD-35F7-4584-87D7-126E58654C96}" type="presOf" srcId="{7E0E688C-A2D1-4E2A-AA11-638C10DE5CC7}" destId="{3B2CE32F-8CD3-4AF0-9BAF-7ED6E6CEB03B}" srcOrd="0" destOrd="0" presId="urn:microsoft.com/office/officeart/2005/8/layout/bProcess3"/>
    <dgm:cxn modelId="{4CAA5DBA-80F8-4309-98D9-A6713785BD16}" type="presOf" srcId="{1943A88A-5F46-4BF7-9DFF-0D445B416AF8}" destId="{80F4ADA2-56CC-40C9-A118-3A9909DF2F79}" srcOrd="0" destOrd="0" presId="urn:microsoft.com/office/officeart/2005/8/layout/bProcess3"/>
    <dgm:cxn modelId="{503D455B-C3DD-41A7-98AD-B75336999958}" type="presOf" srcId="{70CBA1EB-B3E1-422C-A61D-7235142CFA5C}" destId="{6F3E0F69-3F08-4C1E-B7C0-D3289057D0C7}" srcOrd="0" destOrd="0" presId="urn:microsoft.com/office/officeart/2005/8/layout/bProcess3"/>
    <dgm:cxn modelId="{34554DAF-EE33-4F63-8299-3DDEE6C4C179}" type="presOf" srcId="{B51C8151-CB9B-40FD-93CF-D5152D7A6E66}" destId="{888825B7-CAE6-4DEC-940D-CD75459416B2}" srcOrd="0" destOrd="0" presId="urn:microsoft.com/office/officeart/2005/8/layout/bProcess3"/>
    <dgm:cxn modelId="{773AB5D3-77A0-489C-B742-489640A2FE57}" type="presOf" srcId="{B0CB1A36-AC60-4BB3-B3D8-ACEF5A1738DD}" destId="{B6D05C67-582E-4841-AD8E-C7CBC68FBF18}" srcOrd="0" destOrd="0" presId="urn:microsoft.com/office/officeart/2005/8/layout/bProcess3"/>
    <dgm:cxn modelId="{3A6683B2-5244-4430-A384-43A5E8C4D603}" type="presOf" srcId="{70CBA1EB-B3E1-422C-A61D-7235142CFA5C}" destId="{734F62E6-BC19-4254-94FE-7F405AA8E77D}" srcOrd="1" destOrd="0" presId="urn:microsoft.com/office/officeart/2005/8/layout/bProcess3"/>
    <dgm:cxn modelId="{4E4A7172-677D-4BA8-B7CD-36BE3CCDCF36}" srcId="{B51C8151-CB9B-40FD-93CF-D5152D7A6E66}" destId="{B4A99EEA-9521-4938-B551-E8DD609B57BD}" srcOrd="3" destOrd="0" parTransId="{BED93EE5-B9D3-4753-A93F-AE3A055672AA}" sibTransId="{B0CB1A36-AC60-4BB3-B3D8-ACEF5A1738DD}"/>
    <dgm:cxn modelId="{4F9ED575-1B37-4262-8199-4D89E0B21CF5}" type="presOf" srcId="{9BA53223-691A-4C81-9A99-ABB7F0491D23}" destId="{1C42B0BE-276F-46EC-8E7B-E5CFDF649884}" srcOrd="0" destOrd="0" presId="urn:microsoft.com/office/officeart/2005/8/layout/bProcess3"/>
    <dgm:cxn modelId="{8750543D-A80E-48A6-B730-D572CC2554D7}" srcId="{B51C8151-CB9B-40FD-93CF-D5152D7A6E66}" destId="{ECEA02DF-BA0F-487B-BDEB-1FE556B09CEB}" srcOrd="2" destOrd="0" parTransId="{E236CE83-651D-4F34-BB2C-F143CC8EB1C4}" sibTransId="{27603A57-B8AA-4E20-ABF5-3F124BD1A702}"/>
    <dgm:cxn modelId="{3572D706-58C3-4276-AA4B-50A0E273D52D}" srcId="{B51C8151-CB9B-40FD-93CF-D5152D7A6E66}" destId="{7E0E688C-A2D1-4E2A-AA11-638C10DE5CC7}" srcOrd="1" destOrd="0" parTransId="{2269B080-899A-43C3-A2AD-CB24EEAEAAB1}" sibTransId="{70CBA1EB-B3E1-422C-A61D-7235142CFA5C}"/>
    <dgm:cxn modelId="{01EA63AB-4528-4622-AA1E-A167FE55CFCC}" type="presOf" srcId="{5F268908-1D8A-4488-B62D-7C5D1262C0F6}" destId="{46CDFDD5-86CC-4B0F-A791-D4235300C640}" srcOrd="0" destOrd="0" presId="urn:microsoft.com/office/officeart/2005/8/layout/bProcess3"/>
    <dgm:cxn modelId="{AC371DF1-AA3F-40DB-91FA-73336CD8B522}" type="presParOf" srcId="{888825B7-CAE6-4DEC-940D-CD75459416B2}" destId="{80F4ADA2-56CC-40C9-A118-3A9909DF2F79}" srcOrd="0" destOrd="0" presId="urn:microsoft.com/office/officeart/2005/8/layout/bProcess3"/>
    <dgm:cxn modelId="{0C2F26EA-3A42-4353-8CF3-97540B944E01}" type="presParOf" srcId="{888825B7-CAE6-4DEC-940D-CD75459416B2}" destId="{1C42B0BE-276F-46EC-8E7B-E5CFDF649884}" srcOrd="1" destOrd="0" presId="urn:microsoft.com/office/officeart/2005/8/layout/bProcess3"/>
    <dgm:cxn modelId="{2260DA7C-FBBD-4AFD-A6EC-67DA0DF73850}" type="presParOf" srcId="{1C42B0BE-276F-46EC-8E7B-E5CFDF649884}" destId="{618C5454-E99C-4531-8A15-A6FB27C91E58}" srcOrd="0" destOrd="0" presId="urn:microsoft.com/office/officeart/2005/8/layout/bProcess3"/>
    <dgm:cxn modelId="{5757B6AE-EED9-4997-9168-43653883C1F5}" type="presParOf" srcId="{888825B7-CAE6-4DEC-940D-CD75459416B2}" destId="{3B2CE32F-8CD3-4AF0-9BAF-7ED6E6CEB03B}" srcOrd="2" destOrd="0" presId="urn:microsoft.com/office/officeart/2005/8/layout/bProcess3"/>
    <dgm:cxn modelId="{7D7F1009-49BF-47D5-80C8-45A8BD3EA831}" type="presParOf" srcId="{888825B7-CAE6-4DEC-940D-CD75459416B2}" destId="{6F3E0F69-3F08-4C1E-B7C0-D3289057D0C7}" srcOrd="3" destOrd="0" presId="urn:microsoft.com/office/officeart/2005/8/layout/bProcess3"/>
    <dgm:cxn modelId="{5C1F6433-13AE-4107-94BE-523C115F9E40}" type="presParOf" srcId="{6F3E0F69-3F08-4C1E-B7C0-D3289057D0C7}" destId="{734F62E6-BC19-4254-94FE-7F405AA8E77D}" srcOrd="0" destOrd="0" presId="urn:microsoft.com/office/officeart/2005/8/layout/bProcess3"/>
    <dgm:cxn modelId="{65DADFF4-D82B-439D-9C30-D729D3B800F8}" type="presParOf" srcId="{888825B7-CAE6-4DEC-940D-CD75459416B2}" destId="{C38CA3CF-CFAB-49DF-A4E0-AA58276759C1}" srcOrd="4" destOrd="0" presId="urn:microsoft.com/office/officeart/2005/8/layout/bProcess3"/>
    <dgm:cxn modelId="{0CE23E64-EB54-4A23-B2F4-E36390FAF58B}" type="presParOf" srcId="{888825B7-CAE6-4DEC-940D-CD75459416B2}" destId="{F51C98D0-D430-43F3-9A74-A3AA7A6443BD}" srcOrd="5" destOrd="0" presId="urn:microsoft.com/office/officeart/2005/8/layout/bProcess3"/>
    <dgm:cxn modelId="{C2D9132F-2844-4CB6-AC5B-CCA929EC489D}" type="presParOf" srcId="{F51C98D0-D430-43F3-9A74-A3AA7A6443BD}" destId="{05400700-E38A-4417-B732-8D1B83DE05D1}" srcOrd="0" destOrd="0" presId="urn:microsoft.com/office/officeart/2005/8/layout/bProcess3"/>
    <dgm:cxn modelId="{339A8C92-66FF-4CA5-81E2-E2E961E3D9E9}" type="presParOf" srcId="{888825B7-CAE6-4DEC-940D-CD75459416B2}" destId="{F7A2F987-0103-4769-B228-0E23653901F8}" srcOrd="6" destOrd="0" presId="urn:microsoft.com/office/officeart/2005/8/layout/bProcess3"/>
    <dgm:cxn modelId="{E0B432D2-7582-49C9-BDE2-F00D8518482C}" type="presParOf" srcId="{888825B7-CAE6-4DEC-940D-CD75459416B2}" destId="{B6D05C67-582E-4841-AD8E-C7CBC68FBF18}" srcOrd="7" destOrd="0" presId="urn:microsoft.com/office/officeart/2005/8/layout/bProcess3"/>
    <dgm:cxn modelId="{C09F5049-CC62-4358-B2CA-312D229121CC}" type="presParOf" srcId="{B6D05C67-582E-4841-AD8E-C7CBC68FBF18}" destId="{20AD08BC-B8F5-4532-9BEB-CB95796F2852}" srcOrd="0" destOrd="0" presId="urn:microsoft.com/office/officeart/2005/8/layout/bProcess3"/>
    <dgm:cxn modelId="{F5A4333B-9577-4144-B985-B87FCD0FBD29}" type="presParOf" srcId="{888825B7-CAE6-4DEC-940D-CD75459416B2}" destId="{46CDFDD5-86CC-4B0F-A791-D4235300C640}"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A63BC-463F-495B-A646-4200D6A780A8}" type="doc">
      <dgm:prSet loTypeId="urn:microsoft.com/office/officeart/2005/8/layout/venn1" loCatId="relationship" qsTypeId="urn:microsoft.com/office/officeart/2005/8/quickstyle/3d5" qsCatId="3D" csTypeId="urn:microsoft.com/office/officeart/2005/8/colors/colorful1" csCatId="colorful" phldr="1"/>
      <dgm:spPr/>
    </dgm:pt>
    <dgm:pt modelId="{EA881244-C938-49BF-B1ED-23BB57A62579}">
      <dgm:prSet phldrT="[Text]"/>
      <dgm:spPr/>
      <dgm:t>
        <a:bodyPr/>
        <a:lstStyle/>
        <a:p>
          <a:r>
            <a:rPr lang="en-US" dirty="0"/>
            <a:t>Integration</a:t>
          </a:r>
        </a:p>
      </dgm:t>
    </dgm:pt>
    <dgm:pt modelId="{49F9B5E1-0B6E-4E6E-955F-8AC12F5E7125}" type="parTrans" cxnId="{E9A383EE-8DD1-411A-82E0-C7DB83681730}">
      <dgm:prSet/>
      <dgm:spPr/>
      <dgm:t>
        <a:bodyPr/>
        <a:lstStyle/>
        <a:p>
          <a:endParaRPr lang="en-US"/>
        </a:p>
      </dgm:t>
    </dgm:pt>
    <dgm:pt modelId="{6C5770B6-2769-4D3A-9EEE-8C1E7367FDEC}" type="sibTrans" cxnId="{E9A383EE-8DD1-411A-82E0-C7DB83681730}">
      <dgm:prSet/>
      <dgm:spPr/>
      <dgm:t>
        <a:bodyPr/>
        <a:lstStyle/>
        <a:p>
          <a:endParaRPr lang="en-US"/>
        </a:p>
      </dgm:t>
    </dgm:pt>
    <dgm:pt modelId="{B59465B0-9E14-4592-9D35-E5970B88AAD9}">
      <dgm:prSet phldrT="[Text]"/>
      <dgm:spPr/>
      <dgm:t>
        <a:bodyPr/>
        <a:lstStyle/>
        <a:p>
          <a:r>
            <a:rPr lang="en-US" dirty="0"/>
            <a:t>Community</a:t>
          </a:r>
        </a:p>
      </dgm:t>
    </dgm:pt>
    <dgm:pt modelId="{CA6A64C8-C619-4895-9048-F3E3059448F9}" type="parTrans" cxnId="{2DF7F8F4-69AD-441E-B748-D52CFBF75BFD}">
      <dgm:prSet/>
      <dgm:spPr/>
      <dgm:t>
        <a:bodyPr/>
        <a:lstStyle/>
        <a:p>
          <a:endParaRPr lang="en-US"/>
        </a:p>
      </dgm:t>
    </dgm:pt>
    <dgm:pt modelId="{24DE57DC-5A28-4E39-915E-932D5914A2EA}" type="sibTrans" cxnId="{2DF7F8F4-69AD-441E-B748-D52CFBF75BFD}">
      <dgm:prSet/>
      <dgm:spPr/>
      <dgm:t>
        <a:bodyPr/>
        <a:lstStyle/>
        <a:p>
          <a:endParaRPr lang="en-US"/>
        </a:p>
      </dgm:t>
    </dgm:pt>
    <dgm:pt modelId="{5FFE5E92-405C-4523-9697-8826375E86C5}">
      <dgm:prSet phldrT="[Text]"/>
      <dgm:spPr/>
      <dgm:t>
        <a:bodyPr/>
        <a:lstStyle/>
        <a:p>
          <a:r>
            <a:rPr lang="en-US" dirty="0"/>
            <a:t>Capacity</a:t>
          </a:r>
        </a:p>
      </dgm:t>
    </dgm:pt>
    <dgm:pt modelId="{7D1DDF58-2D97-4D8A-A0F8-76B41E0D865D}" type="parTrans" cxnId="{E1AD7325-8EB5-4F2B-B5DA-601A9D817EF0}">
      <dgm:prSet/>
      <dgm:spPr/>
      <dgm:t>
        <a:bodyPr/>
        <a:lstStyle/>
        <a:p>
          <a:endParaRPr lang="en-US"/>
        </a:p>
      </dgm:t>
    </dgm:pt>
    <dgm:pt modelId="{DF7AD1A1-6489-40CF-ABCB-88ED862DFEFA}" type="sibTrans" cxnId="{E1AD7325-8EB5-4F2B-B5DA-601A9D817EF0}">
      <dgm:prSet/>
      <dgm:spPr/>
      <dgm:t>
        <a:bodyPr/>
        <a:lstStyle/>
        <a:p>
          <a:endParaRPr lang="en-US"/>
        </a:p>
      </dgm:t>
    </dgm:pt>
    <dgm:pt modelId="{9942CFD7-7AB2-435E-A8A1-D2A4E7267380}" type="pres">
      <dgm:prSet presAssocID="{FE4A63BC-463F-495B-A646-4200D6A780A8}" presName="compositeShape" presStyleCnt="0">
        <dgm:presLayoutVars>
          <dgm:chMax val="7"/>
          <dgm:dir/>
          <dgm:resizeHandles val="exact"/>
        </dgm:presLayoutVars>
      </dgm:prSet>
      <dgm:spPr/>
    </dgm:pt>
    <dgm:pt modelId="{25D9115A-BACB-4273-A5B4-EE03F939E12B}" type="pres">
      <dgm:prSet presAssocID="{EA881244-C938-49BF-B1ED-23BB57A62579}" presName="circ1" presStyleLbl="vennNode1" presStyleIdx="0" presStyleCnt="3"/>
      <dgm:spPr/>
      <dgm:t>
        <a:bodyPr/>
        <a:lstStyle/>
        <a:p>
          <a:endParaRPr lang="en-US"/>
        </a:p>
      </dgm:t>
    </dgm:pt>
    <dgm:pt modelId="{80AEFC42-DB6B-4136-BA1F-027B4C27A20B}" type="pres">
      <dgm:prSet presAssocID="{EA881244-C938-49BF-B1ED-23BB57A62579}" presName="circ1Tx" presStyleLbl="revTx" presStyleIdx="0" presStyleCnt="0">
        <dgm:presLayoutVars>
          <dgm:chMax val="0"/>
          <dgm:chPref val="0"/>
          <dgm:bulletEnabled val="1"/>
        </dgm:presLayoutVars>
      </dgm:prSet>
      <dgm:spPr/>
      <dgm:t>
        <a:bodyPr/>
        <a:lstStyle/>
        <a:p>
          <a:endParaRPr lang="en-US"/>
        </a:p>
      </dgm:t>
    </dgm:pt>
    <dgm:pt modelId="{AC6C7D6B-6AC5-4738-9F5B-3F8EF00894A9}" type="pres">
      <dgm:prSet presAssocID="{B59465B0-9E14-4592-9D35-E5970B88AAD9}" presName="circ2" presStyleLbl="vennNode1" presStyleIdx="1" presStyleCnt="3" custLinFactNeighborY="-627"/>
      <dgm:spPr/>
      <dgm:t>
        <a:bodyPr/>
        <a:lstStyle/>
        <a:p>
          <a:endParaRPr lang="en-US"/>
        </a:p>
      </dgm:t>
    </dgm:pt>
    <dgm:pt modelId="{33A8673F-FBE9-44FB-BAD1-8CB5E80742C7}" type="pres">
      <dgm:prSet presAssocID="{B59465B0-9E14-4592-9D35-E5970B88AAD9}" presName="circ2Tx" presStyleLbl="revTx" presStyleIdx="0" presStyleCnt="0">
        <dgm:presLayoutVars>
          <dgm:chMax val="0"/>
          <dgm:chPref val="0"/>
          <dgm:bulletEnabled val="1"/>
        </dgm:presLayoutVars>
      </dgm:prSet>
      <dgm:spPr/>
      <dgm:t>
        <a:bodyPr/>
        <a:lstStyle/>
        <a:p>
          <a:endParaRPr lang="en-US"/>
        </a:p>
      </dgm:t>
    </dgm:pt>
    <dgm:pt modelId="{50FF1614-2CFC-44F3-9EF7-F31AC44C5BD5}" type="pres">
      <dgm:prSet presAssocID="{5FFE5E92-405C-4523-9697-8826375E86C5}" presName="circ3" presStyleLbl="vennNode1" presStyleIdx="2" presStyleCnt="3" custLinFactNeighborX="7212" custLinFactNeighborY="-13647"/>
      <dgm:spPr/>
      <dgm:t>
        <a:bodyPr/>
        <a:lstStyle/>
        <a:p>
          <a:endParaRPr lang="en-US"/>
        </a:p>
      </dgm:t>
    </dgm:pt>
    <dgm:pt modelId="{24EAAB91-71D9-40B2-8312-F51AC0598A2E}" type="pres">
      <dgm:prSet presAssocID="{5FFE5E92-405C-4523-9697-8826375E86C5}" presName="circ3Tx" presStyleLbl="revTx" presStyleIdx="0" presStyleCnt="0">
        <dgm:presLayoutVars>
          <dgm:chMax val="0"/>
          <dgm:chPref val="0"/>
          <dgm:bulletEnabled val="1"/>
        </dgm:presLayoutVars>
      </dgm:prSet>
      <dgm:spPr/>
      <dgm:t>
        <a:bodyPr/>
        <a:lstStyle/>
        <a:p>
          <a:endParaRPr lang="en-US"/>
        </a:p>
      </dgm:t>
    </dgm:pt>
  </dgm:ptLst>
  <dgm:cxnLst>
    <dgm:cxn modelId="{CE5A1609-8456-4D7B-A20D-F6B934B5FBBF}" type="presOf" srcId="{B59465B0-9E14-4592-9D35-E5970B88AAD9}" destId="{33A8673F-FBE9-44FB-BAD1-8CB5E80742C7}" srcOrd="1" destOrd="0" presId="urn:microsoft.com/office/officeart/2005/8/layout/venn1"/>
    <dgm:cxn modelId="{D6057A9A-5A77-45BE-84AF-5F0B1548254C}" type="presOf" srcId="{5FFE5E92-405C-4523-9697-8826375E86C5}" destId="{24EAAB91-71D9-40B2-8312-F51AC0598A2E}" srcOrd="1" destOrd="0" presId="urn:microsoft.com/office/officeart/2005/8/layout/venn1"/>
    <dgm:cxn modelId="{3B9AF77D-BBF6-417B-9676-F4942F1F1899}" type="presOf" srcId="{EA881244-C938-49BF-B1ED-23BB57A62579}" destId="{80AEFC42-DB6B-4136-BA1F-027B4C27A20B}" srcOrd="1" destOrd="0" presId="urn:microsoft.com/office/officeart/2005/8/layout/venn1"/>
    <dgm:cxn modelId="{000BBDB8-A28E-468D-A206-C95F0A34A13E}" type="presOf" srcId="{FE4A63BC-463F-495B-A646-4200D6A780A8}" destId="{9942CFD7-7AB2-435E-A8A1-D2A4E7267380}" srcOrd="0" destOrd="0" presId="urn:microsoft.com/office/officeart/2005/8/layout/venn1"/>
    <dgm:cxn modelId="{19BF9607-E162-46EC-BD1F-20E2DC449160}" type="presOf" srcId="{5FFE5E92-405C-4523-9697-8826375E86C5}" destId="{50FF1614-2CFC-44F3-9EF7-F31AC44C5BD5}" srcOrd="0" destOrd="0" presId="urn:microsoft.com/office/officeart/2005/8/layout/venn1"/>
    <dgm:cxn modelId="{84CA362C-730B-4165-A19D-CD00D59245B5}" type="presOf" srcId="{EA881244-C938-49BF-B1ED-23BB57A62579}" destId="{25D9115A-BACB-4273-A5B4-EE03F939E12B}" srcOrd="0" destOrd="0" presId="urn:microsoft.com/office/officeart/2005/8/layout/venn1"/>
    <dgm:cxn modelId="{2DF7F8F4-69AD-441E-B748-D52CFBF75BFD}" srcId="{FE4A63BC-463F-495B-A646-4200D6A780A8}" destId="{B59465B0-9E14-4592-9D35-E5970B88AAD9}" srcOrd="1" destOrd="0" parTransId="{CA6A64C8-C619-4895-9048-F3E3059448F9}" sibTransId="{24DE57DC-5A28-4E39-915E-932D5914A2EA}"/>
    <dgm:cxn modelId="{E1AD7325-8EB5-4F2B-B5DA-601A9D817EF0}" srcId="{FE4A63BC-463F-495B-A646-4200D6A780A8}" destId="{5FFE5E92-405C-4523-9697-8826375E86C5}" srcOrd="2" destOrd="0" parTransId="{7D1DDF58-2D97-4D8A-A0F8-76B41E0D865D}" sibTransId="{DF7AD1A1-6489-40CF-ABCB-88ED862DFEFA}"/>
    <dgm:cxn modelId="{E9A383EE-8DD1-411A-82E0-C7DB83681730}" srcId="{FE4A63BC-463F-495B-A646-4200D6A780A8}" destId="{EA881244-C938-49BF-B1ED-23BB57A62579}" srcOrd="0" destOrd="0" parTransId="{49F9B5E1-0B6E-4E6E-955F-8AC12F5E7125}" sibTransId="{6C5770B6-2769-4D3A-9EEE-8C1E7367FDEC}"/>
    <dgm:cxn modelId="{9606BDAC-2C77-4866-A63E-A975640C61D3}" type="presOf" srcId="{B59465B0-9E14-4592-9D35-E5970B88AAD9}" destId="{AC6C7D6B-6AC5-4738-9F5B-3F8EF00894A9}" srcOrd="0" destOrd="0" presId="urn:microsoft.com/office/officeart/2005/8/layout/venn1"/>
    <dgm:cxn modelId="{9CD6B307-9C34-4E41-936C-E21B592C23EE}" type="presParOf" srcId="{9942CFD7-7AB2-435E-A8A1-D2A4E7267380}" destId="{25D9115A-BACB-4273-A5B4-EE03F939E12B}" srcOrd="0" destOrd="0" presId="urn:microsoft.com/office/officeart/2005/8/layout/venn1"/>
    <dgm:cxn modelId="{D3D8341E-C0D1-4F5A-9DC8-D90F227410C1}" type="presParOf" srcId="{9942CFD7-7AB2-435E-A8A1-D2A4E7267380}" destId="{80AEFC42-DB6B-4136-BA1F-027B4C27A20B}" srcOrd="1" destOrd="0" presId="urn:microsoft.com/office/officeart/2005/8/layout/venn1"/>
    <dgm:cxn modelId="{9E9DC9AE-6A60-4424-A55C-10D3724AD78B}" type="presParOf" srcId="{9942CFD7-7AB2-435E-A8A1-D2A4E7267380}" destId="{AC6C7D6B-6AC5-4738-9F5B-3F8EF00894A9}" srcOrd="2" destOrd="0" presId="urn:microsoft.com/office/officeart/2005/8/layout/venn1"/>
    <dgm:cxn modelId="{31E2B679-F935-4575-A0A0-A1E53D4B7E07}" type="presParOf" srcId="{9942CFD7-7AB2-435E-A8A1-D2A4E7267380}" destId="{33A8673F-FBE9-44FB-BAD1-8CB5E80742C7}" srcOrd="3" destOrd="0" presId="urn:microsoft.com/office/officeart/2005/8/layout/venn1"/>
    <dgm:cxn modelId="{3170900A-FD3C-42B8-BDC6-41A7AE9C896F}" type="presParOf" srcId="{9942CFD7-7AB2-435E-A8A1-D2A4E7267380}" destId="{50FF1614-2CFC-44F3-9EF7-F31AC44C5BD5}" srcOrd="4" destOrd="0" presId="urn:microsoft.com/office/officeart/2005/8/layout/venn1"/>
    <dgm:cxn modelId="{760A1F76-54A9-4E29-9E45-8CF71112DE0B}" type="presParOf" srcId="{9942CFD7-7AB2-435E-A8A1-D2A4E7267380}" destId="{24EAAB91-71D9-40B2-8312-F51AC0598A2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A9F0E-0558-458D-A991-97141F50CD18}">
      <dsp:nvSpPr>
        <dsp:cNvPr id="0" name=""/>
        <dsp:cNvSpPr/>
      </dsp:nvSpPr>
      <dsp:spPr>
        <a:xfrm>
          <a:off x="0" y="538176"/>
          <a:ext cx="4056887"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8A43D5-C1C5-42AF-9851-98D086B4D20A}">
      <dsp:nvSpPr>
        <dsp:cNvPr id="0" name=""/>
        <dsp:cNvSpPr/>
      </dsp:nvSpPr>
      <dsp:spPr>
        <a:xfrm>
          <a:off x="202844" y="36336"/>
          <a:ext cx="283982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338" tIns="0" rIns="107338" bIns="0" numCol="1" spcCol="1270" anchor="ctr" anchorCtr="0">
          <a:noAutofit/>
        </a:bodyPr>
        <a:lstStyle/>
        <a:p>
          <a:pPr lvl="0" algn="l" defTabSz="1511300">
            <a:lnSpc>
              <a:spcPct val="90000"/>
            </a:lnSpc>
            <a:spcBef>
              <a:spcPct val="0"/>
            </a:spcBef>
            <a:spcAft>
              <a:spcPct val="35000"/>
            </a:spcAft>
          </a:pPr>
          <a:r>
            <a:rPr lang="en-US" sz="3400" kern="1200" dirty="0"/>
            <a:t>Training</a:t>
          </a:r>
        </a:p>
      </dsp:txBody>
      <dsp:txXfrm>
        <a:off x="251840" y="85332"/>
        <a:ext cx="2741828" cy="905688"/>
      </dsp:txXfrm>
    </dsp:sp>
    <dsp:sp modelId="{DCB624CE-9EB6-4355-B9D5-E14BD749B9A4}">
      <dsp:nvSpPr>
        <dsp:cNvPr id="0" name=""/>
        <dsp:cNvSpPr/>
      </dsp:nvSpPr>
      <dsp:spPr>
        <a:xfrm>
          <a:off x="0" y="2080416"/>
          <a:ext cx="4056887"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35FEC-047C-47D4-A491-CB8FBD87FC1A}">
      <dsp:nvSpPr>
        <dsp:cNvPr id="0" name=""/>
        <dsp:cNvSpPr/>
      </dsp:nvSpPr>
      <dsp:spPr>
        <a:xfrm>
          <a:off x="202844" y="1578576"/>
          <a:ext cx="283982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338" tIns="0" rIns="107338" bIns="0" numCol="1" spcCol="1270" anchor="ctr" anchorCtr="0">
          <a:noAutofit/>
        </a:bodyPr>
        <a:lstStyle/>
        <a:p>
          <a:pPr lvl="0" algn="l" defTabSz="1511300">
            <a:lnSpc>
              <a:spcPct val="90000"/>
            </a:lnSpc>
            <a:spcBef>
              <a:spcPct val="0"/>
            </a:spcBef>
            <a:spcAft>
              <a:spcPct val="35000"/>
            </a:spcAft>
          </a:pPr>
          <a:r>
            <a:rPr lang="en-US" sz="3400" kern="1200" dirty="0"/>
            <a:t>Integration</a:t>
          </a:r>
        </a:p>
      </dsp:txBody>
      <dsp:txXfrm>
        <a:off x="251840" y="1627572"/>
        <a:ext cx="2741828" cy="905688"/>
      </dsp:txXfrm>
    </dsp:sp>
    <dsp:sp modelId="{7AFC7AA8-9199-4A7A-AA1D-350CC519CDF0}">
      <dsp:nvSpPr>
        <dsp:cNvPr id="0" name=""/>
        <dsp:cNvSpPr/>
      </dsp:nvSpPr>
      <dsp:spPr>
        <a:xfrm>
          <a:off x="0" y="3446585"/>
          <a:ext cx="4056887" cy="85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AC5A77-8C5D-4B6A-90EA-DE87DC582D46}">
      <dsp:nvSpPr>
        <dsp:cNvPr id="0" name=""/>
        <dsp:cNvSpPr/>
      </dsp:nvSpPr>
      <dsp:spPr>
        <a:xfrm>
          <a:off x="202844" y="3120816"/>
          <a:ext cx="2839820"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338" tIns="0" rIns="107338" bIns="0" numCol="1" spcCol="1270" anchor="ctr" anchorCtr="0">
          <a:noAutofit/>
        </a:bodyPr>
        <a:lstStyle/>
        <a:p>
          <a:pPr lvl="0" algn="l" defTabSz="1511300">
            <a:lnSpc>
              <a:spcPct val="90000"/>
            </a:lnSpc>
            <a:spcBef>
              <a:spcPct val="0"/>
            </a:spcBef>
            <a:spcAft>
              <a:spcPct val="35000"/>
            </a:spcAft>
          </a:pPr>
          <a:r>
            <a:rPr lang="en-US" sz="3400" kern="1200" dirty="0"/>
            <a:t>Linkage</a:t>
          </a:r>
        </a:p>
      </dsp:txBody>
      <dsp:txXfrm>
        <a:off x="251840" y="3169812"/>
        <a:ext cx="274182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2B0BE-276F-46EC-8E7B-E5CFDF649884}">
      <dsp:nvSpPr>
        <dsp:cNvPr id="0" name=""/>
        <dsp:cNvSpPr/>
      </dsp:nvSpPr>
      <dsp:spPr>
        <a:xfrm>
          <a:off x="2550965" y="598961"/>
          <a:ext cx="461637" cy="91440"/>
        </a:xfrm>
        <a:custGeom>
          <a:avLst/>
          <a:gdLst/>
          <a:ahLst/>
          <a:cxnLst/>
          <a:rect l="0" t="0" r="0" b="0"/>
          <a:pathLst>
            <a:path>
              <a:moveTo>
                <a:pt x="0" y="45720"/>
              </a:moveTo>
              <a:lnTo>
                <a:pt x="4616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69478" y="642220"/>
        <a:ext cx="24611" cy="4922"/>
      </dsp:txXfrm>
    </dsp:sp>
    <dsp:sp modelId="{80F4ADA2-56CC-40C9-A118-3A9909DF2F79}">
      <dsp:nvSpPr>
        <dsp:cNvPr id="0" name=""/>
        <dsp:cNvSpPr/>
      </dsp:nvSpPr>
      <dsp:spPr>
        <a:xfrm>
          <a:off x="412603" y="2632"/>
          <a:ext cx="2140162" cy="1284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Screen(PHQ-9/ GAD-7)</a:t>
          </a:r>
        </a:p>
      </dsp:txBody>
      <dsp:txXfrm>
        <a:off x="412603" y="2632"/>
        <a:ext cx="2140162" cy="1284097"/>
      </dsp:txXfrm>
    </dsp:sp>
    <dsp:sp modelId="{6F3E0F69-3F08-4C1E-B7C0-D3289057D0C7}">
      <dsp:nvSpPr>
        <dsp:cNvPr id="0" name=""/>
        <dsp:cNvSpPr/>
      </dsp:nvSpPr>
      <dsp:spPr>
        <a:xfrm>
          <a:off x="1482684" y="1284930"/>
          <a:ext cx="2632400" cy="461637"/>
        </a:xfrm>
        <a:custGeom>
          <a:avLst/>
          <a:gdLst/>
          <a:ahLst/>
          <a:cxnLst/>
          <a:rect l="0" t="0" r="0" b="0"/>
          <a:pathLst>
            <a:path>
              <a:moveTo>
                <a:pt x="2632400" y="0"/>
              </a:moveTo>
              <a:lnTo>
                <a:pt x="2632400" y="247918"/>
              </a:lnTo>
              <a:lnTo>
                <a:pt x="0" y="247918"/>
              </a:lnTo>
              <a:lnTo>
                <a:pt x="0" y="46163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1933" y="1513287"/>
        <a:ext cx="133901" cy="4922"/>
      </dsp:txXfrm>
    </dsp:sp>
    <dsp:sp modelId="{3B2CE32F-8CD3-4AF0-9BAF-7ED6E6CEB03B}">
      <dsp:nvSpPr>
        <dsp:cNvPr id="0" name=""/>
        <dsp:cNvSpPr/>
      </dsp:nvSpPr>
      <dsp:spPr>
        <a:xfrm>
          <a:off x="3045003" y="2632"/>
          <a:ext cx="2140162" cy="1284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Document</a:t>
          </a:r>
        </a:p>
      </dsp:txBody>
      <dsp:txXfrm>
        <a:off x="3045003" y="2632"/>
        <a:ext cx="2140162" cy="1284097"/>
      </dsp:txXfrm>
    </dsp:sp>
    <dsp:sp modelId="{F51C98D0-D430-43F3-9A74-A3AA7A6443BD}">
      <dsp:nvSpPr>
        <dsp:cNvPr id="0" name=""/>
        <dsp:cNvSpPr/>
      </dsp:nvSpPr>
      <dsp:spPr>
        <a:xfrm>
          <a:off x="2550965" y="2375296"/>
          <a:ext cx="461637" cy="91440"/>
        </a:xfrm>
        <a:custGeom>
          <a:avLst/>
          <a:gdLst/>
          <a:ahLst/>
          <a:cxnLst/>
          <a:rect l="0" t="0" r="0" b="0"/>
          <a:pathLst>
            <a:path>
              <a:moveTo>
                <a:pt x="0" y="45720"/>
              </a:moveTo>
              <a:lnTo>
                <a:pt x="4616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69478" y="2418555"/>
        <a:ext cx="24611" cy="4922"/>
      </dsp:txXfrm>
    </dsp:sp>
    <dsp:sp modelId="{C38CA3CF-CFAB-49DF-A4E0-AA58276759C1}">
      <dsp:nvSpPr>
        <dsp:cNvPr id="0" name=""/>
        <dsp:cNvSpPr/>
      </dsp:nvSpPr>
      <dsp:spPr>
        <a:xfrm>
          <a:off x="412603" y="1778967"/>
          <a:ext cx="2140162" cy="1284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PFA</a:t>
          </a:r>
        </a:p>
      </dsp:txBody>
      <dsp:txXfrm>
        <a:off x="412603" y="1778967"/>
        <a:ext cx="2140162" cy="1284097"/>
      </dsp:txXfrm>
    </dsp:sp>
    <dsp:sp modelId="{B6D05C67-582E-4841-AD8E-C7CBC68FBF18}">
      <dsp:nvSpPr>
        <dsp:cNvPr id="0" name=""/>
        <dsp:cNvSpPr/>
      </dsp:nvSpPr>
      <dsp:spPr>
        <a:xfrm>
          <a:off x="1482684" y="3061265"/>
          <a:ext cx="2632400" cy="461637"/>
        </a:xfrm>
        <a:custGeom>
          <a:avLst/>
          <a:gdLst/>
          <a:ahLst/>
          <a:cxnLst/>
          <a:rect l="0" t="0" r="0" b="0"/>
          <a:pathLst>
            <a:path>
              <a:moveTo>
                <a:pt x="2632400" y="0"/>
              </a:moveTo>
              <a:lnTo>
                <a:pt x="2632400" y="247918"/>
              </a:lnTo>
              <a:lnTo>
                <a:pt x="0" y="247918"/>
              </a:lnTo>
              <a:lnTo>
                <a:pt x="0" y="46163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1933" y="3289622"/>
        <a:ext cx="133901" cy="4922"/>
      </dsp:txXfrm>
    </dsp:sp>
    <dsp:sp modelId="{F7A2F987-0103-4769-B228-0E23653901F8}">
      <dsp:nvSpPr>
        <dsp:cNvPr id="0" name=""/>
        <dsp:cNvSpPr/>
      </dsp:nvSpPr>
      <dsp:spPr>
        <a:xfrm>
          <a:off x="3045003" y="1778967"/>
          <a:ext cx="2140162" cy="1284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Refer(if moderate to severe)</a:t>
          </a:r>
        </a:p>
      </dsp:txBody>
      <dsp:txXfrm>
        <a:off x="3045003" y="1778967"/>
        <a:ext cx="2140162" cy="1284097"/>
      </dsp:txXfrm>
    </dsp:sp>
    <dsp:sp modelId="{46CDFDD5-86CC-4B0F-A791-D4235300C640}">
      <dsp:nvSpPr>
        <dsp:cNvPr id="0" name=""/>
        <dsp:cNvSpPr/>
      </dsp:nvSpPr>
      <dsp:spPr>
        <a:xfrm>
          <a:off x="412603" y="3555302"/>
          <a:ext cx="2140162" cy="1284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Linkage/ Follow up</a:t>
          </a:r>
        </a:p>
      </dsp:txBody>
      <dsp:txXfrm>
        <a:off x="412603" y="3555302"/>
        <a:ext cx="2140162" cy="1284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9115A-BACB-4273-A5B4-EE03F939E12B}">
      <dsp:nvSpPr>
        <dsp:cNvPr id="0" name=""/>
        <dsp:cNvSpPr/>
      </dsp:nvSpPr>
      <dsp:spPr>
        <a:xfrm>
          <a:off x="1208955" y="54947"/>
          <a:ext cx="2637474" cy="2637474"/>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t>Integration</a:t>
          </a:r>
        </a:p>
      </dsp:txBody>
      <dsp:txXfrm>
        <a:off x="1560619" y="516505"/>
        <a:ext cx="1934147" cy="1186863"/>
      </dsp:txXfrm>
    </dsp:sp>
    <dsp:sp modelId="{AC6C7D6B-6AC5-4738-9F5B-3F8EF00894A9}">
      <dsp:nvSpPr>
        <dsp:cNvPr id="0" name=""/>
        <dsp:cNvSpPr/>
      </dsp:nvSpPr>
      <dsp:spPr>
        <a:xfrm>
          <a:off x="2160644" y="1686831"/>
          <a:ext cx="2637474" cy="2637474"/>
        </a:xfrm>
        <a:prstGeom prst="ellipse">
          <a:avLst/>
        </a:prstGeom>
        <a:solidFill>
          <a:schemeClr val="accent3">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t>Community</a:t>
          </a:r>
        </a:p>
      </dsp:txBody>
      <dsp:txXfrm>
        <a:off x="2967272" y="2368179"/>
        <a:ext cx="1582484" cy="1450610"/>
      </dsp:txXfrm>
    </dsp:sp>
    <dsp:sp modelId="{50FF1614-2CFC-44F3-9EF7-F31AC44C5BD5}">
      <dsp:nvSpPr>
        <dsp:cNvPr id="0" name=""/>
        <dsp:cNvSpPr/>
      </dsp:nvSpPr>
      <dsp:spPr>
        <a:xfrm>
          <a:off x="447482" y="1343432"/>
          <a:ext cx="2637474" cy="2637474"/>
        </a:xfrm>
        <a:prstGeom prst="ellipse">
          <a:avLst/>
        </a:prstGeom>
        <a:solidFill>
          <a:schemeClr val="accent4">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a:t>Capacity</a:t>
          </a:r>
        </a:p>
      </dsp:txBody>
      <dsp:txXfrm>
        <a:off x="695844" y="2024779"/>
        <a:ext cx="1582484" cy="14506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2684D-69EC-4A72-A529-087AA2713561}" type="datetimeFigureOut">
              <a:rPr lang="en-KE" smtClean="0"/>
              <a:t>03/09/2025</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3065E-1462-4B27-BD2B-20BCA16A3CA8}" type="slidenum">
              <a:rPr lang="en-KE" smtClean="0"/>
              <a:t>‹#›</a:t>
            </a:fld>
            <a:endParaRPr lang="en-KE"/>
          </a:p>
        </p:txBody>
      </p:sp>
    </p:spTree>
    <p:extLst>
      <p:ext uri="{BB962C8B-B14F-4D97-AF65-F5344CB8AC3E}">
        <p14:creationId xmlns:p14="http://schemas.microsoft.com/office/powerpoint/2010/main" val="313767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37fc646bd5_2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37fc646bd5_2_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0" name="Google Shape;350;g137fc646bd5_2_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B6F4A6-1860-4CA6-974B-27A548BA7F81}"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301122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6F4A6-1860-4CA6-974B-27A548BA7F81}"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66674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6F4A6-1860-4CA6-974B-27A548BA7F81}"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20316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BA0C2F"/>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dt" idx="10"/>
          </p:nvPr>
        </p:nvSpPr>
        <p:spPr>
          <a:xfrm>
            <a:off x="203200" y="6423422"/>
            <a:ext cx="2844800" cy="215403"/>
          </a:xfrm>
          <a:prstGeom prst="rect">
            <a:avLst/>
          </a:prstGeom>
          <a:noFill/>
          <a:ln>
            <a:noFill/>
          </a:ln>
        </p:spPr>
        <p:txBody>
          <a:bodyPr spcFirstLastPara="1" wrap="square" lIns="91425" tIns="45700" rIns="91425" bIns="45700" anchor="ctr" anchorCtr="0">
            <a:sp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4165600" y="6423422"/>
            <a:ext cx="3860800" cy="215403"/>
          </a:xfrm>
          <a:prstGeom prst="rect">
            <a:avLst/>
          </a:prstGeom>
          <a:noFill/>
          <a:ln>
            <a:noFill/>
          </a:ln>
        </p:spPr>
        <p:txBody>
          <a:bodyPr spcFirstLastPara="1" wrap="square" lIns="91425" tIns="45700" rIns="91425" bIns="45700" anchor="ctr" anchorCtr="0">
            <a:spAutoFit/>
          </a:bodyPr>
          <a:lstStyle>
            <a:lvl1pPr lvl="0" algn="ctr"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9144000" y="6424023"/>
            <a:ext cx="2844800" cy="215403"/>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6" name="Google Shape;16;p2"/>
          <p:cNvSpPr txBox="1">
            <a:spLocks noGrp="1"/>
          </p:cNvSpPr>
          <p:nvPr>
            <p:ph type="ctrTitle"/>
          </p:nvPr>
        </p:nvSpPr>
        <p:spPr>
          <a:xfrm>
            <a:off x="914400" y="2118715"/>
            <a:ext cx="5181600" cy="16004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SzPts val="2800"/>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14400" y="4146997"/>
            <a:ext cx="4572000" cy="16004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SzPts val="2000"/>
              <a:buNone/>
              <a:defRPr sz="2133">
                <a:solidFill>
                  <a:schemeClr val="lt1"/>
                </a:solidFill>
              </a:defRPr>
            </a:lvl1pPr>
            <a:lvl2pPr lvl="1" algn="ctr" rtl="0">
              <a:lnSpc>
                <a:spcPct val="100000"/>
              </a:lnSpc>
              <a:spcBef>
                <a:spcPts val="1600"/>
              </a:spcBef>
              <a:spcAft>
                <a:spcPts val="0"/>
              </a:spcAft>
              <a:buSzPts val="2000"/>
              <a:buNone/>
              <a:defRPr>
                <a:solidFill>
                  <a:srgbClr val="888888"/>
                </a:solidFill>
              </a:defRPr>
            </a:lvl2pPr>
            <a:lvl3pPr lvl="2" algn="ctr" rtl="0">
              <a:lnSpc>
                <a:spcPct val="100000"/>
              </a:lnSpc>
              <a:spcBef>
                <a:spcPts val="1600"/>
              </a:spcBef>
              <a:spcAft>
                <a:spcPts val="0"/>
              </a:spcAft>
              <a:buSzPts val="1800"/>
              <a:buNone/>
              <a:defRPr>
                <a:solidFill>
                  <a:srgbClr val="888888"/>
                </a:solidFill>
              </a:defRPr>
            </a:lvl3pPr>
            <a:lvl4pPr lvl="3" algn="ctr" rtl="0">
              <a:lnSpc>
                <a:spcPct val="100000"/>
              </a:lnSpc>
              <a:spcBef>
                <a:spcPts val="400"/>
              </a:spcBef>
              <a:spcAft>
                <a:spcPts val="0"/>
              </a:spcAft>
              <a:buSzPts val="1600"/>
              <a:buNone/>
              <a:defRPr>
                <a:solidFill>
                  <a:srgbClr val="888888"/>
                </a:solidFill>
              </a:defRPr>
            </a:lvl4pPr>
            <a:lvl5pPr lvl="4" algn="ctr" rtl="0">
              <a:lnSpc>
                <a:spcPct val="100000"/>
              </a:lnSpc>
              <a:spcBef>
                <a:spcPts val="400"/>
              </a:spcBef>
              <a:spcAft>
                <a:spcPts val="0"/>
              </a:spcAft>
              <a:buSzPts val="1400"/>
              <a:buNone/>
              <a:defRPr>
                <a:solidFill>
                  <a:srgbClr val="888888"/>
                </a:solidFill>
              </a:defRPr>
            </a:lvl5pPr>
            <a:lvl6pPr lvl="5" algn="ctr" rtl="0">
              <a:lnSpc>
                <a:spcPct val="100000"/>
              </a:lnSpc>
              <a:spcBef>
                <a:spcPts val="533"/>
              </a:spcBef>
              <a:spcAft>
                <a:spcPts val="0"/>
              </a:spcAft>
              <a:buSzPts val="2000"/>
              <a:buNone/>
              <a:defRPr>
                <a:solidFill>
                  <a:srgbClr val="888888"/>
                </a:solidFill>
              </a:defRPr>
            </a:lvl6pPr>
            <a:lvl7pPr lvl="6" algn="ctr" rtl="0">
              <a:lnSpc>
                <a:spcPct val="100000"/>
              </a:lnSpc>
              <a:spcBef>
                <a:spcPts val="533"/>
              </a:spcBef>
              <a:spcAft>
                <a:spcPts val="0"/>
              </a:spcAft>
              <a:buSzPts val="2000"/>
              <a:buNone/>
              <a:defRPr>
                <a:solidFill>
                  <a:srgbClr val="888888"/>
                </a:solidFill>
              </a:defRPr>
            </a:lvl7pPr>
            <a:lvl8pPr lvl="7" algn="ctr" rtl="0">
              <a:lnSpc>
                <a:spcPct val="100000"/>
              </a:lnSpc>
              <a:spcBef>
                <a:spcPts val="533"/>
              </a:spcBef>
              <a:spcAft>
                <a:spcPts val="0"/>
              </a:spcAft>
              <a:buSzPts val="2000"/>
              <a:buNone/>
              <a:defRPr>
                <a:solidFill>
                  <a:srgbClr val="888888"/>
                </a:solidFill>
              </a:defRPr>
            </a:lvl8pPr>
            <a:lvl9pPr lvl="8" algn="ctr" rtl="0">
              <a:lnSpc>
                <a:spcPct val="100000"/>
              </a:lnSpc>
              <a:spcBef>
                <a:spcPts val="533"/>
              </a:spcBef>
              <a:spcAft>
                <a:spcPts val="0"/>
              </a:spcAft>
              <a:buSzPts val="2000"/>
              <a:buNone/>
              <a:defRPr>
                <a:solidFill>
                  <a:srgbClr val="888888"/>
                </a:solidFill>
              </a:defRPr>
            </a:lvl9pPr>
          </a:lstStyle>
          <a:p>
            <a:endParaRPr/>
          </a:p>
        </p:txBody>
      </p:sp>
      <p:cxnSp>
        <p:nvCxnSpPr>
          <p:cNvPr id="18" name="Google Shape;18;p2"/>
          <p:cNvCxnSpPr/>
          <p:nvPr/>
        </p:nvCxnSpPr>
        <p:spPr>
          <a:xfrm>
            <a:off x="995680" y="3932955"/>
            <a:ext cx="426800" cy="0"/>
          </a:xfrm>
          <a:prstGeom prst="straightConnector1">
            <a:avLst/>
          </a:prstGeom>
          <a:noFill/>
          <a:ln w="19050" cap="flat" cmpd="sng">
            <a:solidFill>
              <a:srgbClr val="FFFFFF"/>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913026" y="753867"/>
            <a:ext cx="1826231" cy="543508"/>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274764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914400" y="1600200"/>
            <a:ext cx="10363200" cy="41148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SzPts val="2000"/>
              <a:buChar char="•"/>
              <a:defRPr/>
            </a:lvl1pPr>
            <a:lvl2pPr marL="1219170" lvl="1" indent="-474121" algn="l" rtl="0">
              <a:lnSpc>
                <a:spcPct val="100000"/>
              </a:lnSpc>
              <a:spcBef>
                <a:spcPts val="1600"/>
              </a:spcBef>
              <a:spcAft>
                <a:spcPts val="0"/>
              </a:spcAft>
              <a:buSzPts val="2000"/>
              <a:buChar char="–"/>
              <a:defRPr/>
            </a:lvl2pPr>
            <a:lvl3pPr marL="1828754" lvl="2" indent="-457189" algn="l" rtl="0">
              <a:lnSpc>
                <a:spcPct val="100000"/>
              </a:lnSpc>
              <a:spcBef>
                <a:spcPts val="1600"/>
              </a:spcBef>
              <a:spcAft>
                <a:spcPts val="0"/>
              </a:spcAft>
              <a:buSzPts val="1800"/>
              <a:buChar char="•"/>
              <a:defRPr/>
            </a:lvl3pPr>
            <a:lvl4pPr marL="2438339" lvl="3" indent="-440256" algn="l" rtl="0">
              <a:lnSpc>
                <a:spcPct val="100000"/>
              </a:lnSpc>
              <a:spcBef>
                <a:spcPts val="400"/>
              </a:spcBef>
              <a:spcAft>
                <a:spcPts val="0"/>
              </a:spcAft>
              <a:buSzPts val="1600"/>
              <a:buChar char="–"/>
              <a:defRPr/>
            </a:lvl4pPr>
            <a:lvl5pPr marL="3047924" lvl="4" indent="-423323" algn="l" rtl="0">
              <a:lnSpc>
                <a:spcPct val="100000"/>
              </a:lnSpc>
              <a:spcBef>
                <a:spcPts val="400"/>
              </a:spcBef>
              <a:spcAft>
                <a:spcPts val="0"/>
              </a:spcAft>
              <a:buSzPts val="1400"/>
              <a:buChar char="»"/>
              <a:defRPr/>
            </a:lvl5pPr>
            <a:lvl6pPr marL="3657509" lvl="5" indent="-474121" algn="l" rtl="0">
              <a:lnSpc>
                <a:spcPct val="100000"/>
              </a:lnSpc>
              <a:spcBef>
                <a:spcPts val="533"/>
              </a:spcBef>
              <a:spcAft>
                <a:spcPts val="0"/>
              </a:spcAft>
              <a:buSzPts val="2000"/>
              <a:buChar char="•"/>
              <a:defRPr/>
            </a:lvl6pPr>
            <a:lvl7pPr marL="4267093" lvl="6" indent="-474121" algn="l" rtl="0">
              <a:lnSpc>
                <a:spcPct val="100000"/>
              </a:lnSpc>
              <a:spcBef>
                <a:spcPts val="533"/>
              </a:spcBef>
              <a:spcAft>
                <a:spcPts val="0"/>
              </a:spcAft>
              <a:buSzPts val="2000"/>
              <a:buChar char="•"/>
              <a:defRPr/>
            </a:lvl7pPr>
            <a:lvl8pPr marL="4876678" lvl="7" indent="-474121" algn="l" rtl="0">
              <a:lnSpc>
                <a:spcPct val="100000"/>
              </a:lnSpc>
              <a:spcBef>
                <a:spcPts val="533"/>
              </a:spcBef>
              <a:spcAft>
                <a:spcPts val="0"/>
              </a:spcAft>
              <a:buSzPts val="2000"/>
              <a:buChar char="•"/>
              <a:defRPr/>
            </a:lvl8pPr>
            <a:lvl9pPr marL="5486263" lvl="8" indent="-474121" algn="l" rtl="0">
              <a:lnSpc>
                <a:spcPct val="100000"/>
              </a:lnSpc>
              <a:spcBef>
                <a:spcPts val="533"/>
              </a:spcBef>
              <a:spcAft>
                <a:spcPts val="0"/>
              </a:spcAft>
              <a:buSzPts val="2000"/>
              <a:buChar char="•"/>
              <a:defRPr/>
            </a:lvl9pPr>
          </a:lstStyle>
          <a:p>
            <a:endParaRPr/>
          </a:p>
        </p:txBody>
      </p:sp>
      <p:sp>
        <p:nvSpPr>
          <p:cNvPr id="42" name="Google Shape;42;p6"/>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1303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09603" y="273049"/>
            <a:ext cx="4011200" cy="1162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2800"/>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4766733" y="273052"/>
            <a:ext cx="6815600" cy="58532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SzPts val="2000"/>
              <a:buChar char="•"/>
              <a:defRPr sz="3200"/>
            </a:lvl1pPr>
            <a:lvl2pPr marL="1219170" lvl="1" indent="-474121" algn="l" rtl="0">
              <a:lnSpc>
                <a:spcPct val="100000"/>
              </a:lnSpc>
              <a:spcBef>
                <a:spcPts val="1600"/>
              </a:spcBef>
              <a:spcAft>
                <a:spcPts val="0"/>
              </a:spcAft>
              <a:buSzPts val="2000"/>
              <a:buChar char="–"/>
              <a:defRPr sz="2800"/>
            </a:lvl2pPr>
            <a:lvl3pPr marL="1828754" lvl="2" indent="-457189" algn="l" rtl="0">
              <a:lnSpc>
                <a:spcPct val="100000"/>
              </a:lnSpc>
              <a:spcBef>
                <a:spcPts val="1600"/>
              </a:spcBef>
              <a:spcAft>
                <a:spcPts val="0"/>
              </a:spcAft>
              <a:buSzPts val="1800"/>
              <a:buChar char="•"/>
              <a:defRPr sz="2400"/>
            </a:lvl3pPr>
            <a:lvl4pPr marL="2438339" lvl="3" indent="-440256" algn="l" rtl="0">
              <a:lnSpc>
                <a:spcPct val="100000"/>
              </a:lnSpc>
              <a:spcBef>
                <a:spcPts val="400"/>
              </a:spcBef>
              <a:spcAft>
                <a:spcPts val="0"/>
              </a:spcAft>
              <a:buSzPts val="1600"/>
              <a:buChar char="–"/>
              <a:defRPr sz="2000"/>
            </a:lvl4pPr>
            <a:lvl5pPr marL="3047924" lvl="4" indent="-423323" algn="l" rtl="0">
              <a:lnSpc>
                <a:spcPct val="100000"/>
              </a:lnSpc>
              <a:spcBef>
                <a:spcPts val="400"/>
              </a:spcBef>
              <a:spcAft>
                <a:spcPts val="0"/>
              </a:spcAft>
              <a:buSzPts val="1400"/>
              <a:buChar char="»"/>
              <a:defRPr sz="2000"/>
            </a:lvl5pPr>
            <a:lvl6pPr marL="3657509" lvl="5" indent="-474121" algn="l" rtl="0">
              <a:lnSpc>
                <a:spcPct val="100000"/>
              </a:lnSpc>
              <a:spcBef>
                <a:spcPts val="533"/>
              </a:spcBef>
              <a:spcAft>
                <a:spcPts val="0"/>
              </a:spcAft>
              <a:buSzPts val="2000"/>
              <a:buChar char="•"/>
              <a:defRPr sz="2000"/>
            </a:lvl6pPr>
            <a:lvl7pPr marL="4267093" lvl="6" indent="-474121" algn="l" rtl="0">
              <a:lnSpc>
                <a:spcPct val="100000"/>
              </a:lnSpc>
              <a:spcBef>
                <a:spcPts val="533"/>
              </a:spcBef>
              <a:spcAft>
                <a:spcPts val="0"/>
              </a:spcAft>
              <a:buSzPts val="2000"/>
              <a:buChar char="•"/>
              <a:defRPr sz="2000"/>
            </a:lvl7pPr>
            <a:lvl8pPr marL="4876678" lvl="7" indent="-474121" algn="l" rtl="0">
              <a:lnSpc>
                <a:spcPct val="100000"/>
              </a:lnSpc>
              <a:spcBef>
                <a:spcPts val="533"/>
              </a:spcBef>
              <a:spcAft>
                <a:spcPts val="0"/>
              </a:spcAft>
              <a:buSzPts val="2000"/>
              <a:buChar char="•"/>
              <a:defRPr sz="2000"/>
            </a:lvl8pPr>
            <a:lvl9pPr marL="5486263" lvl="8" indent="-474121" algn="l" rtl="0">
              <a:lnSpc>
                <a:spcPct val="100000"/>
              </a:lnSpc>
              <a:spcBef>
                <a:spcPts val="533"/>
              </a:spcBef>
              <a:spcAft>
                <a:spcPts val="0"/>
              </a:spcAft>
              <a:buSzPts val="2000"/>
              <a:buChar char="•"/>
              <a:defRPr sz="2000"/>
            </a:lvl9pPr>
          </a:lstStyle>
          <a:p>
            <a:endParaRPr/>
          </a:p>
        </p:txBody>
      </p:sp>
      <p:sp>
        <p:nvSpPr>
          <p:cNvPr id="55" name="Google Shape;55;p8"/>
          <p:cNvSpPr txBox="1">
            <a:spLocks noGrp="1"/>
          </p:cNvSpPr>
          <p:nvPr>
            <p:ph type="body" idx="2"/>
          </p:nvPr>
        </p:nvSpPr>
        <p:spPr>
          <a:xfrm>
            <a:off x="609603" y="1435103"/>
            <a:ext cx="4011200" cy="46912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0"/>
              </a:spcBef>
              <a:spcAft>
                <a:spcPts val="0"/>
              </a:spcAft>
              <a:buSzPts val="2000"/>
              <a:buNone/>
              <a:defRPr sz="1467"/>
            </a:lvl1pPr>
            <a:lvl2pPr marL="1219170" lvl="1" indent="-304792" algn="l" rtl="0">
              <a:lnSpc>
                <a:spcPct val="100000"/>
              </a:lnSpc>
              <a:spcBef>
                <a:spcPts val="1600"/>
              </a:spcBef>
              <a:spcAft>
                <a:spcPts val="0"/>
              </a:spcAft>
              <a:buSzPts val="2000"/>
              <a:buNone/>
              <a:defRPr sz="1200"/>
            </a:lvl2pPr>
            <a:lvl3pPr marL="1828754" lvl="2" indent="-304792" algn="l" rtl="0">
              <a:lnSpc>
                <a:spcPct val="100000"/>
              </a:lnSpc>
              <a:spcBef>
                <a:spcPts val="1600"/>
              </a:spcBef>
              <a:spcAft>
                <a:spcPts val="0"/>
              </a:spcAft>
              <a:buSzPts val="1800"/>
              <a:buNone/>
              <a:defRPr sz="1067"/>
            </a:lvl3pPr>
            <a:lvl4pPr marL="2438339" lvl="3" indent="-304792" algn="l" rtl="0">
              <a:lnSpc>
                <a:spcPct val="100000"/>
              </a:lnSpc>
              <a:spcBef>
                <a:spcPts val="400"/>
              </a:spcBef>
              <a:spcAft>
                <a:spcPts val="0"/>
              </a:spcAft>
              <a:buSzPts val="1600"/>
              <a:buNone/>
              <a:defRPr sz="933"/>
            </a:lvl4pPr>
            <a:lvl5pPr marL="3047924" lvl="4" indent="-304792" algn="l" rtl="0">
              <a:lnSpc>
                <a:spcPct val="100000"/>
              </a:lnSpc>
              <a:spcBef>
                <a:spcPts val="400"/>
              </a:spcBef>
              <a:spcAft>
                <a:spcPts val="0"/>
              </a:spcAft>
              <a:buSzPts val="1400"/>
              <a:buNone/>
              <a:defRPr sz="933"/>
            </a:lvl5pPr>
            <a:lvl6pPr marL="3657509" lvl="5" indent="-304792" algn="l" rtl="0">
              <a:lnSpc>
                <a:spcPct val="100000"/>
              </a:lnSpc>
              <a:spcBef>
                <a:spcPts val="533"/>
              </a:spcBef>
              <a:spcAft>
                <a:spcPts val="0"/>
              </a:spcAft>
              <a:buSzPts val="2000"/>
              <a:buNone/>
              <a:defRPr sz="933"/>
            </a:lvl6pPr>
            <a:lvl7pPr marL="4267093" lvl="6" indent="-304792" algn="l" rtl="0">
              <a:lnSpc>
                <a:spcPct val="100000"/>
              </a:lnSpc>
              <a:spcBef>
                <a:spcPts val="533"/>
              </a:spcBef>
              <a:spcAft>
                <a:spcPts val="0"/>
              </a:spcAft>
              <a:buSzPts val="2000"/>
              <a:buNone/>
              <a:defRPr sz="933"/>
            </a:lvl7pPr>
            <a:lvl8pPr marL="4876678" lvl="7" indent="-304792" algn="l" rtl="0">
              <a:lnSpc>
                <a:spcPct val="100000"/>
              </a:lnSpc>
              <a:spcBef>
                <a:spcPts val="533"/>
              </a:spcBef>
              <a:spcAft>
                <a:spcPts val="0"/>
              </a:spcAft>
              <a:buSzPts val="2000"/>
              <a:buNone/>
              <a:defRPr sz="933"/>
            </a:lvl8pPr>
            <a:lvl9pPr marL="5486263" lvl="8" indent="-304792" algn="l" rtl="0">
              <a:lnSpc>
                <a:spcPct val="100000"/>
              </a:lnSpc>
              <a:spcBef>
                <a:spcPts val="533"/>
              </a:spcBef>
              <a:spcAft>
                <a:spcPts val="0"/>
              </a:spcAft>
              <a:buSzPts val="2000"/>
              <a:buNone/>
              <a:defRPr sz="933"/>
            </a:lvl9pPr>
          </a:lstStyle>
          <a:p>
            <a:endParaRPr/>
          </a:p>
        </p:txBody>
      </p:sp>
      <p:sp>
        <p:nvSpPr>
          <p:cNvPr id="56" name="Google Shape;56;p8"/>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Gill Sans"/>
                <a:ea typeface="Gill Sans"/>
                <a:cs typeface="Gill Sans"/>
                <a:sym typeface="Gill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7655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914400" y="1600200"/>
            <a:ext cx="10363200" cy="4572000"/>
          </a:xfrm>
          <a:prstGeom prst="rect">
            <a:avLst/>
          </a:prstGeom>
          <a:noFill/>
          <a:ln>
            <a:noFill/>
          </a:ln>
        </p:spPr>
        <p:txBody>
          <a:bodyPr spcFirstLastPara="1" wrap="square" lIns="91425" tIns="45700" rIns="91425" bIns="45700" anchor="t" anchorCtr="0">
            <a:noAutofit/>
          </a:bodyPr>
          <a:lstStyle>
            <a:lvl1pPr marL="609585" lvl="0" indent="-457189" algn="l" rtl="0">
              <a:lnSpc>
                <a:spcPct val="100000"/>
              </a:lnSpc>
              <a:spcBef>
                <a:spcPts val="0"/>
              </a:spcBef>
              <a:spcAft>
                <a:spcPts val="0"/>
              </a:spcAft>
              <a:buClr>
                <a:srgbClr val="635C5B"/>
              </a:buClr>
              <a:buSzPts val="1800"/>
              <a:buChar char="•"/>
              <a:defRPr/>
            </a:lvl1pPr>
            <a:lvl2pPr marL="1219170" lvl="1" indent="-457189" algn="l" rtl="0">
              <a:lnSpc>
                <a:spcPct val="100000"/>
              </a:lnSpc>
              <a:spcBef>
                <a:spcPts val="1600"/>
              </a:spcBef>
              <a:spcAft>
                <a:spcPts val="0"/>
              </a:spcAft>
              <a:buClr>
                <a:srgbClr val="635C5B"/>
              </a:buClr>
              <a:buSzPts val="1800"/>
              <a:buChar char="–"/>
              <a:defRPr/>
            </a:lvl2pPr>
            <a:lvl3pPr marL="1828754" lvl="2" indent="-457189" algn="l" rtl="0">
              <a:lnSpc>
                <a:spcPct val="100000"/>
              </a:lnSpc>
              <a:spcBef>
                <a:spcPts val="1600"/>
              </a:spcBef>
              <a:spcAft>
                <a:spcPts val="0"/>
              </a:spcAft>
              <a:buClr>
                <a:srgbClr val="6C6463"/>
              </a:buClr>
              <a:buSzPts val="1800"/>
              <a:buChar char="•"/>
              <a:defRPr/>
            </a:lvl3pPr>
            <a:lvl4pPr marL="2438339" lvl="3" indent="-457189" algn="l" rtl="0">
              <a:lnSpc>
                <a:spcPct val="100000"/>
              </a:lnSpc>
              <a:spcBef>
                <a:spcPts val="533"/>
              </a:spcBef>
              <a:spcAft>
                <a:spcPts val="0"/>
              </a:spcAft>
              <a:buClr>
                <a:srgbClr val="6C6463"/>
              </a:buClr>
              <a:buSzPts val="1800"/>
              <a:buChar char="–"/>
              <a:defRPr/>
            </a:lvl4pPr>
            <a:lvl5pPr marL="3047924" lvl="4" indent="-457189" algn="l" rtl="0">
              <a:lnSpc>
                <a:spcPct val="100000"/>
              </a:lnSpc>
              <a:spcBef>
                <a:spcPts val="533"/>
              </a:spcBef>
              <a:spcAft>
                <a:spcPts val="0"/>
              </a:spcAft>
              <a:buClr>
                <a:srgbClr val="6C6463"/>
              </a:buClr>
              <a:buSzPts val="1800"/>
              <a:buChar char="»"/>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68" name="Google Shape;68;p10"/>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2521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914805" y="1600200"/>
            <a:ext cx="50796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71" name="Google Shape;71;p11"/>
          <p:cNvSpPr txBox="1">
            <a:spLocks noGrp="1"/>
          </p:cNvSpPr>
          <p:nvPr>
            <p:ph type="body" idx="2"/>
          </p:nvPr>
        </p:nvSpPr>
        <p:spPr>
          <a:xfrm>
            <a:off x="6197600" y="1600200"/>
            <a:ext cx="5080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72" name="Google Shape;72;p11"/>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75" name="Google Shape;75;p11"/>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1550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80" name="Google Shape;80;p12"/>
          <p:cNvSpPr txBox="1">
            <a:spLocks noGrp="1"/>
          </p:cNvSpPr>
          <p:nvPr>
            <p:ph type="ctrTitle"/>
          </p:nvPr>
        </p:nvSpPr>
        <p:spPr>
          <a:xfrm>
            <a:off x="914400" y="2133600"/>
            <a:ext cx="7315200" cy="1600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FFFFFF"/>
              </a:buClr>
              <a:buSzPts val="3200"/>
              <a:buFont typeface="Gill Sans"/>
              <a:buNone/>
              <a:defRPr sz="4267">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2"/>
          <p:cNvSpPr txBox="1">
            <a:spLocks noGrp="1"/>
          </p:cNvSpPr>
          <p:nvPr>
            <p:ph type="subTitle" idx="1"/>
          </p:nvPr>
        </p:nvSpPr>
        <p:spPr>
          <a:xfrm>
            <a:off x="914400" y="4114800"/>
            <a:ext cx="4572000" cy="1600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1800"/>
              <a:buNone/>
              <a:defRPr sz="2400">
                <a:solidFill>
                  <a:srgbClr val="FFFFFF"/>
                </a:solidFill>
              </a:defRPr>
            </a:lvl1pPr>
            <a:lvl2pPr lvl="1" algn="ctr" rtl="0">
              <a:lnSpc>
                <a:spcPct val="100000"/>
              </a:lnSpc>
              <a:spcBef>
                <a:spcPts val="1600"/>
              </a:spcBef>
              <a:spcAft>
                <a:spcPts val="0"/>
              </a:spcAft>
              <a:buClr>
                <a:srgbClr val="888888"/>
              </a:buClr>
              <a:buSzPts val="2000"/>
              <a:buNone/>
              <a:defRPr>
                <a:solidFill>
                  <a:srgbClr val="888888"/>
                </a:solidFill>
              </a:defRPr>
            </a:lvl2pPr>
            <a:lvl3pPr lvl="2" algn="ctr" rtl="0">
              <a:lnSpc>
                <a:spcPct val="100000"/>
              </a:lnSpc>
              <a:spcBef>
                <a:spcPts val="1600"/>
              </a:spcBef>
              <a:spcAft>
                <a:spcPts val="0"/>
              </a:spcAft>
              <a:buClr>
                <a:srgbClr val="888888"/>
              </a:buClr>
              <a:buSzPts val="1800"/>
              <a:buNone/>
              <a:defRPr>
                <a:solidFill>
                  <a:srgbClr val="888888"/>
                </a:solidFill>
              </a:defRPr>
            </a:lvl3pPr>
            <a:lvl4pPr lvl="3" algn="ctr" rtl="0">
              <a:lnSpc>
                <a:spcPct val="100000"/>
              </a:lnSpc>
              <a:spcBef>
                <a:spcPts val="400"/>
              </a:spcBef>
              <a:spcAft>
                <a:spcPts val="0"/>
              </a:spcAft>
              <a:buClr>
                <a:srgbClr val="888888"/>
              </a:buClr>
              <a:buSzPts val="1600"/>
              <a:buNone/>
              <a:defRPr>
                <a:solidFill>
                  <a:srgbClr val="888888"/>
                </a:solidFill>
              </a:defRPr>
            </a:lvl4pPr>
            <a:lvl5pPr lvl="4" algn="ctr" rtl="0">
              <a:lnSpc>
                <a:spcPct val="100000"/>
              </a:lnSpc>
              <a:spcBef>
                <a:spcPts val="400"/>
              </a:spcBef>
              <a:spcAft>
                <a:spcPts val="0"/>
              </a:spcAft>
              <a:buClr>
                <a:srgbClr val="888888"/>
              </a:buClr>
              <a:buSzPts val="1400"/>
              <a:buNone/>
              <a:defRPr>
                <a:solidFill>
                  <a:srgbClr val="888888"/>
                </a:solidFill>
              </a:defRPr>
            </a:lvl5pPr>
            <a:lvl6pPr lvl="5" algn="ctr" rtl="0">
              <a:lnSpc>
                <a:spcPct val="100000"/>
              </a:lnSpc>
              <a:spcBef>
                <a:spcPts val="533"/>
              </a:spcBef>
              <a:spcAft>
                <a:spcPts val="0"/>
              </a:spcAft>
              <a:buClr>
                <a:srgbClr val="888888"/>
              </a:buClr>
              <a:buSzPts val="2000"/>
              <a:buNone/>
              <a:defRPr>
                <a:solidFill>
                  <a:srgbClr val="888888"/>
                </a:solidFill>
              </a:defRPr>
            </a:lvl6pPr>
            <a:lvl7pPr lvl="6" algn="ctr" rtl="0">
              <a:lnSpc>
                <a:spcPct val="100000"/>
              </a:lnSpc>
              <a:spcBef>
                <a:spcPts val="533"/>
              </a:spcBef>
              <a:spcAft>
                <a:spcPts val="0"/>
              </a:spcAft>
              <a:buClr>
                <a:srgbClr val="888888"/>
              </a:buClr>
              <a:buSzPts val="2000"/>
              <a:buNone/>
              <a:defRPr>
                <a:solidFill>
                  <a:srgbClr val="888888"/>
                </a:solidFill>
              </a:defRPr>
            </a:lvl7pPr>
            <a:lvl8pPr lvl="7" algn="ctr" rtl="0">
              <a:lnSpc>
                <a:spcPct val="100000"/>
              </a:lnSpc>
              <a:spcBef>
                <a:spcPts val="533"/>
              </a:spcBef>
              <a:spcAft>
                <a:spcPts val="0"/>
              </a:spcAft>
              <a:buClr>
                <a:srgbClr val="888888"/>
              </a:buClr>
              <a:buSzPts val="2000"/>
              <a:buNone/>
              <a:defRPr>
                <a:solidFill>
                  <a:srgbClr val="888888"/>
                </a:solidFill>
              </a:defRPr>
            </a:lvl8pPr>
            <a:lvl9pPr lvl="8" algn="ctr" rtl="0">
              <a:lnSpc>
                <a:spcPct val="100000"/>
              </a:lnSpc>
              <a:spcBef>
                <a:spcPts val="533"/>
              </a:spcBef>
              <a:spcAft>
                <a:spcPts val="0"/>
              </a:spcAft>
              <a:buClr>
                <a:srgbClr val="888888"/>
              </a:buClr>
              <a:buSzPts val="2000"/>
              <a:buNone/>
              <a:defRPr>
                <a:solidFill>
                  <a:srgbClr val="888888"/>
                </a:solidFill>
              </a:defRPr>
            </a:lvl9pPr>
          </a:lstStyle>
          <a:p>
            <a:endParaRPr/>
          </a:p>
        </p:txBody>
      </p:sp>
      <p:cxnSp>
        <p:nvCxnSpPr>
          <p:cNvPr id="82" name="Google Shape;82;p12"/>
          <p:cNvCxnSpPr/>
          <p:nvPr/>
        </p:nvCxnSpPr>
        <p:spPr>
          <a:xfrm>
            <a:off x="1016000" y="3886200"/>
            <a:ext cx="426800" cy="0"/>
          </a:xfrm>
          <a:prstGeom prst="straightConnector1">
            <a:avLst/>
          </a:prstGeom>
          <a:noFill/>
          <a:ln w="19050" cap="flat" cmpd="sng">
            <a:solidFill>
              <a:schemeClr val="lt1"/>
            </a:solidFill>
            <a:prstDash val="solid"/>
            <a:round/>
            <a:headEnd type="none" w="sm" len="sm"/>
            <a:tailEnd type="none" w="sm" len="sm"/>
          </a:ln>
        </p:spPr>
      </p:cxnSp>
      <p:pic>
        <p:nvPicPr>
          <p:cNvPr id="83" name="Google Shape;83;p12"/>
          <p:cNvPicPr preferRelativeResize="0"/>
          <p:nvPr/>
        </p:nvPicPr>
        <p:blipFill rotWithShape="1">
          <a:blip r:embed="rId2">
            <a:alphaModFix/>
          </a:blip>
          <a:srcRect/>
          <a:stretch/>
        </p:blipFill>
        <p:spPr>
          <a:xfrm>
            <a:off x="922030" y="685801"/>
            <a:ext cx="1813364" cy="544009"/>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81967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84"/>
        <p:cNvGrpSpPr/>
        <p:nvPr/>
      </p:nvGrpSpPr>
      <p:grpSpPr>
        <a:xfrm>
          <a:off x="0" y="0"/>
          <a:ext cx="0" cy="0"/>
          <a:chOff x="0" y="0"/>
          <a:chExt cx="0" cy="0"/>
        </a:xfrm>
      </p:grpSpPr>
      <p:sp>
        <p:nvSpPr>
          <p:cNvPr id="85" name="Google Shape;85;p13"/>
          <p:cNvSpPr>
            <a:spLocks noGrp="1"/>
          </p:cNvSpPr>
          <p:nvPr>
            <p:ph type="pic" idx="2"/>
          </p:nvPr>
        </p:nvSpPr>
        <p:spPr>
          <a:xfrm>
            <a:off x="203200" y="3429000"/>
            <a:ext cx="11785600" cy="32768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86" name="Google Shape;86;p13"/>
          <p:cNvSpPr txBox="1">
            <a:spLocks noGrp="1"/>
          </p:cNvSpPr>
          <p:nvPr>
            <p:ph type="body" idx="1"/>
          </p:nvPr>
        </p:nvSpPr>
        <p:spPr>
          <a:xfrm>
            <a:off x="914400" y="1600200"/>
            <a:ext cx="10363200" cy="1600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a:solidFill>
                  <a:srgbClr val="6C6463"/>
                </a:solidFill>
              </a:defRPr>
            </a:lvl1pPr>
            <a:lvl2pPr marL="1219170" lvl="1" indent="-474121" algn="l" rtl="0">
              <a:lnSpc>
                <a:spcPct val="100000"/>
              </a:lnSpc>
              <a:spcBef>
                <a:spcPts val="1600"/>
              </a:spcBef>
              <a:spcAft>
                <a:spcPts val="0"/>
              </a:spcAft>
              <a:buClr>
                <a:srgbClr val="6C6463"/>
              </a:buClr>
              <a:buSzPts val="2000"/>
              <a:buChar char="–"/>
              <a:defRPr>
                <a:solidFill>
                  <a:srgbClr val="6C6463"/>
                </a:solidFill>
              </a:defRPr>
            </a:lvl2pPr>
            <a:lvl3pPr marL="1828754" lvl="2" indent="-457189" algn="l" rtl="0">
              <a:lnSpc>
                <a:spcPct val="100000"/>
              </a:lnSpc>
              <a:spcBef>
                <a:spcPts val="1600"/>
              </a:spcBef>
              <a:spcAft>
                <a:spcPts val="0"/>
              </a:spcAft>
              <a:buClr>
                <a:srgbClr val="6C6463"/>
              </a:buClr>
              <a:buSzPts val="1800"/>
              <a:buChar char="•"/>
              <a:defRPr>
                <a:solidFill>
                  <a:srgbClr val="6C6463"/>
                </a:solidFill>
              </a:defRPr>
            </a:lvl3pPr>
            <a:lvl4pPr marL="2438339" lvl="3" indent="-440256" algn="l" rtl="0">
              <a:lnSpc>
                <a:spcPct val="100000"/>
              </a:lnSpc>
              <a:spcBef>
                <a:spcPts val="400"/>
              </a:spcBef>
              <a:spcAft>
                <a:spcPts val="0"/>
              </a:spcAft>
              <a:buClr>
                <a:srgbClr val="6C6463"/>
              </a:buClr>
              <a:buSzPts val="1600"/>
              <a:buChar char="–"/>
              <a:defRPr>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90" name="Google Shape;90;p13"/>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body" idx="3"/>
          </p:nvPr>
        </p:nvSpPr>
        <p:spPr>
          <a:xfrm rot="-5400000">
            <a:off x="10494179" y="46773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71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92"/>
        <p:cNvGrpSpPr/>
        <p:nvPr/>
      </p:nvGrpSpPr>
      <p:grpSpPr>
        <a:xfrm>
          <a:off x="0" y="0"/>
          <a:ext cx="0" cy="0"/>
          <a:chOff x="0" y="0"/>
          <a:chExt cx="0" cy="0"/>
        </a:xfrm>
      </p:grpSpPr>
      <p:sp>
        <p:nvSpPr>
          <p:cNvPr id="93" name="Google Shape;93;p14"/>
          <p:cNvSpPr>
            <a:spLocks noGrp="1"/>
          </p:cNvSpPr>
          <p:nvPr>
            <p:ph type="pic" idx="2"/>
          </p:nvPr>
        </p:nvSpPr>
        <p:spPr>
          <a:xfrm>
            <a:off x="6096000" y="152400"/>
            <a:ext cx="5892800" cy="65532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94" name="Google Shape;94;p14"/>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96" name="Google Shape;96;p14"/>
          <p:cNvSpPr txBox="1">
            <a:spLocks noGrp="1"/>
          </p:cNvSpPr>
          <p:nvPr>
            <p:ph type="body" idx="1"/>
          </p:nvPr>
        </p:nvSpPr>
        <p:spPr>
          <a:xfrm>
            <a:off x="914400" y="2057401"/>
            <a:ext cx="4876800" cy="41148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97" name="Google Shape;97;p14"/>
          <p:cNvSpPr txBox="1">
            <a:spLocks noGrp="1"/>
          </p:cNvSpPr>
          <p:nvPr>
            <p:ph type="title"/>
          </p:nvPr>
        </p:nvSpPr>
        <p:spPr>
          <a:xfrm>
            <a:off x="914400" y="408204"/>
            <a:ext cx="4876400" cy="1390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4"/>
          <p:cNvSpPr txBox="1">
            <a:spLocks noGrp="1"/>
          </p:cNvSpPr>
          <p:nvPr>
            <p:ph type="body" idx="3"/>
          </p:nvPr>
        </p:nvSpPr>
        <p:spPr>
          <a:xfrm rot="-5400000">
            <a:off x="104941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790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6F4A6-1860-4CA6-974B-27A548BA7F81}"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2946162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914805" y="1600200"/>
            <a:ext cx="50796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01" name="Google Shape;101;p15"/>
          <p:cNvSpPr txBox="1">
            <a:spLocks noGrp="1"/>
          </p:cNvSpPr>
          <p:nvPr>
            <p:ph type="body" idx="2"/>
          </p:nvPr>
        </p:nvSpPr>
        <p:spPr>
          <a:xfrm>
            <a:off x="6197600" y="1600200"/>
            <a:ext cx="5080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02" name="Google Shape;102;p15"/>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05" name="Google Shape;105;p15"/>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0626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914805" y="1600200"/>
            <a:ext cx="3352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08" name="Google Shape;108;p16"/>
          <p:cNvSpPr txBox="1">
            <a:spLocks noGrp="1"/>
          </p:cNvSpPr>
          <p:nvPr>
            <p:ph type="body" idx="2"/>
          </p:nvPr>
        </p:nvSpPr>
        <p:spPr>
          <a:xfrm>
            <a:off x="7924800"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09" name="Google Shape;109;p16"/>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12" name="Google Shape;112;p16"/>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6"/>
          <p:cNvSpPr txBox="1">
            <a:spLocks noGrp="1"/>
          </p:cNvSpPr>
          <p:nvPr>
            <p:ph type="body" idx="3"/>
          </p:nvPr>
        </p:nvSpPr>
        <p:spPr>
          <a:xfrm>
            <a:off x="4419397"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Tree>
    <p:extLst>
      <p:ext uri="{BB962C8B-B14F-4D97-AF65-F5344CB8AC3E}">
        <p14:creationId xmlns:p14="http://schemas.microsoft.com/office/powerpoint/2010/main" val="1133490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14"/>
        <p:cNvGrpSpPr/>
        <p:nvPr/>
      </p:nvGrpSpPr>
      <p:grpSpPr>
        <a:xfrm>
          <a:off x="0" y="0"/>
          <a:ext cx="0" cy="0"/>
          <a:chOff x="0" y="0"/>
          <a:chExt cx="0" cy="0"/>
        </a:xfrm>
      </p:grpSpPr>
      <p:pic>
        <p:nvPicPr>
          <p:cNvPr id="115" name="Google Shape;115;p17"/>
          <p:cNvPicPr preferRelativeResize="0"/>
          <p:nvPr/>
        </p:nvPicPr>
        <p:blipFill rotWithShape="1">
          <a:blip r:embed="rId2">
            <a:alphaModFix/>
          </a:blip>
          <a:srcRect/>
          <a:stretch/>
        </p:blipFill>
        <p:spPr>
          <a:xfrm>
            <a:off x="203201" y="126998"/>
            <a:ext cx="8839199" cy="6578604"/>
          </a:xfrm>
          <a:prstGeom prst="rect">
            <a:avLst/>
          </a:prstGeom>
          <a:noFill/>
          <a:ln>
            <a:noFill/>
          </a:ln>
        </p:spPr>
      </p:pic>
      <p:sp>
        <p:nvSpPr>
          <p:cNvPr id="116" name="Google Shape;116;p17"/>
          <p:cNvSpPr txBox="1">
            <a:spLocks noGrp="1"/>
          </p:cNvSpPr>
          <p:nvPr>
            <p:ph type="body" idx="1"/>
          </p:nvPr>
        </p:nvSpPr>
        <p:spPr>
          <a:xfrm rot="-5400000">
            <a:off x="104941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17" name="Google Shape;117;p17"/>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7"/>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pic>
        <p:nvPicPr>
          <p:cNvPr id="119" name="Google Shape;119;p17"/>
          <p:cNvPicPr preferRelativeResize="0"/>
          <p:nvPr/>
        </p:nvPicPr>
        <p:blipFill rotWithShape="1">
          <a:blip r:embed="rId3">
            <a:alphaModFix/>
          </a:blip>
          <a:srcRect/>
          <a:stretch/>
        </p:blipFill>
        <p:spPr>
          <a:xfrm>
            <a:off x="923047" y="5943601"/>
            <a:ext cx="1523997" cy="457201"/>
          </a:xfrm>
          <a:prstGeom prst="rect">
            <a:avLst/>
          </a:prstGeom>
          <a:noFill/>
          <a:ln>
            <a:noFill/>
          </a:ln>
        </p:spPr>
      </p:pic>
      <p:sp>
        <p:nvSpPr>
          <p:cNvPr id="120" name="Google Shape;120;p17"/>
          <p:cNvSpPr txBox="1">
            <a:spLocks noGrp="1"/>
          </p:cNvSpPr>
          <p:nvPr>
            <p:ph type="subTitle" idx="2"/>
          </p:nvPr>
        </p:nvSpPr>
        <p:spPr>
          <a:xfrm>
            <a:off x="914400" y="4114800"/>
            <a:ext cx="4572000" cy="16000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rtl="0">
              <a:lnSpc>
                <a:spcPct val="100000"/>
              </a:lnSpc>
              <a:spcBef>
                <a:spcPts val="0"/>
              </a:spcBef>
              <a:spcAft>
                <a:spcPts val="0"/>
              </a:spcAft>
              <a:buClr>
                <a:schemeClr val="lt1"/>
              </a:buClr>
              <a:buSzPts val="1800"/>
              <a:buNone/>
              <a:defRPr sz="2400">
                <a:solidFill>
                  <a:schemeClr val="lt1"/>
                </a:solidFill>
              </a:defRPr>
            </a:lvl1pPr>
            <a:lvl2pPr lvl="1" algn="ctr" rtl="0">
              <a:lnSpc>
                <a:spcPct val="100000"/>
              </a:lnSpc>
              <a:spcBef>
                <a:spcPts val="1600"/>
              </a:spcBef>
              <a:spcAft>
                <a:spcPts val="0"/>
              </a:spcAft>
              <a:buClr>
                <a:srgbClr val="888888"/>
              </a:buClr>
              <a:buSzPts val="2000"/>
              <a:buNone/>
              <a:defRPr>
                <a:solidFill>
                  <a:srgbClr val="888888"/>
                </a:solidFill>
              </a:defRPr>
            </a:lvl2pPr>
            <a:lvl3pPr lvl="2" algn="ctr" rtl="0">
              <a:lnSpc>
                <a:spcPct val="100000"/>
              </a:lnSpc>
              <a:spcBef>
                <a:spcPts val="1600"/>
              </a:spcBef>
              <a:spcAft>
                <a:spcPts val="0"/>
              </a:spcAft>
              <a:buClr>
                <a:srgbClr val="888888"/>
              </a:buClr>
              <a:buSzPts val="1800"/>
              <a:buNone/>
              <a:defRPr>
                <a:solidFill>
                  <a:srgbClr val="888888"/>
                </a:solidFill>
              </a:defRPr>
            </a:lvl3pPr>
            <a:lvl4pPr lvl="3" algn="ctr" rtl="0">
              <a:lnSpc>
                <a:spcPct val="100000"/>
              </a:lnSpc>
              <a:spcBef>
                <a:spcPts val="400"/>
              </a:spcBef>
              <a:spcAft>
                <a:spcPts val="0"/>
              </a:spcAft>
              <a:buClr>
                <a:srgbClr val="888888"/>
              </a:buClr>
              <a:buSzPts val="1600"/>
              <a:buNone/>
              <a:defRPr>
                <a:solidFill>
                  <a:srgbClr val="888888"/>
                </a:solidFill>
              </a:defRPr>
            </a:lvl4pPr>
            <a:lvl5pPr lvl="4" algn="ctr" rtl="0">
              <a:lnSpc>
                <a:spcPct val="100000"/>
              </a:lnSpc>
              <a:spcBef>
                <a:spcPts val="400"/>
              </a:spcBef>
              <a:spcAft>
                <a:spcPts val="0"/>
              </a:spcAft>
              <a:buClr>
                <a:srgbClr val="888888"/>
              </a:buClr>
              <a:buSzPts val="1400"/>
              <a:buNone/>
              <a:defRPr>
                <a:solidFill>
                  <a:srgbClr val="888888"/>
                </a:solidFill>
              </a:defRPr>
            </a:lvl5pPr>
            <a:lvl6pPr lvl="5" algn="ctr" rtl="0">
              <a:lnSpc>
                <a:spcPct val="100000"/>
              </a:lnSpc>
              <a:spcBef>
                <a:spcPts val="533"/>
              </a:spcBef>
              <a:spcAft>
                <a:spcPts val="0"/>
              </a:spcAft>
              <a:buClr>
                <a:srgbClr val="888888"/>
              </a:buClr>
              <a:buSzPts val="2000"/>
              <a:buNone/>
              <a:defRPr>
                <a:solidFill>
                  <a:srgbClr val="888888"/>
                </a:solidFill>
              </a:defRPr>
            </a:lvl6pPr>
            <a:lvl7pPr lvl="6" algn="ctr" rtl="0">
              <a:lnSpc>
                <a:spcPct val="100000"/>
              </a:lnSpc>
              <a:spcBef>
                <a:spcPts val="533"/>
              </a:spcBef>
              <a:spcAft>
                <a:spcPts val="0"/>
              </a:spcAft>
              <a:buClr>
                <a:srgbClr val="888888"/>
              </a:buClr>
              <a:buSzPts val="2000"/>
              <a:buNone/>
              <a:defRPr>
                <a:solidFill>
                  <a:srgbClr val="888888"/>
                </a:solidFill>
              </a:defRPr>
            </a:lvl7pPr>
            <a:lvl8pPr lvl="7" algn="ctr" rtl="0">
              <a:lnSpc>
                <a:spcPct val="100000"/>
              </a:lnSpc>
              <a:spcBef>
                <a:spcPts val="533"/>
              </a:spcBef>
              <a:spcAft>
                <a:spcPts val="0"/>
              </a:spcAft>
              <a:buClr>
                <a:srgbClr val="888888"/>
              </a:buClr>
              <a:buSzPts val="2000"/>
              <a:buNone/>
              <a:defRPr>
                <a:solidFill>
                  <a:srgbClr val="888888"/>
                </a:solidFill>
              </a:defRPr>
            </a:lvl8pPr>
            <a:lvl9pPr lvl="8" algn="ctr" rtl="0">
              <a:lnSpc>
                <a:spcPct val="100000"/>
              </a:lnSpc>
              <a:spcBef>
                <a:spcPts val="533"/>
              </a:spcBef>
              <a:spcAft>
                <a:spcPts val="0"/>
              </a:spcAft>
              <a:buClr>
                <a:srgbClr val="888888"/>
              </a:buClr>
              <a:buSzPts val="2000"/>
              <a:buNone/>
              <a:defRPr>
                <a:solidFill>
                  <a:srgbClr val="888888"/>
                </a:solidFill>
              </a:defRPr>
            </a:lvl9pPr>
          </a:lstStyle>
          <a:p>
            <a:endParaRPr/>
          </a:p>
        </p:txBody>
      </p:sp>
      <p:cxnSp>
        <p:nvCxnSpPr>
          <p:cNvPr id="121" name="Google Shape;121;p17"/>
          <p:cNvCxnSpPr/>
          <p:nvPr/>
        </p:nvCxnSpPr>
        <p:spPr>
          <a:xfrm>
            <a:off x="1016000" y="3886200"/>
            <a:ext cx="4268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775222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22"/>
        <p:cNvGrpSpPr/>
        <p:nvPr/>
      </p:nvGrpSpPr>
      <p:grpSpPr>
        <a:xfrm>
          <a:off x="0" y="0"/>
          <a:ext cx="0" cy="0"/>
          <a:chOff x="0" y="0"/>
          <a:chExt cx="0" cy="0"/>
        </a:xfrm>
      </p:grpSpPr>
      <p:sp>
        <p:nvSpPr>
          <p:cNvPr id="123" name="Google Shape;123;p18"/>
          <p:cNvSpPr>
            <a:spLocks noGrp="1"/>
          </p:cNvSpPr>
          <p:nvPr>
            <p:ph type="pic" idx="2"/>
          </p:nvPr>
        </p:nvSpPr>
        <p:spPr>
          <a:xfrm>
            <a:off x="203200" y="152400"/>
            <a:ext cx="5892800" cy="65532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124" name="Google Shape;124;p18"/>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chemeClr val="l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18"/>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26" name="Google Shape;126;p18"/>
          <p:cNvSpPr txBox="1">
            <a:spLocks noGrp="1"/>
          </p:cNvSpPr>
          <p:nvPr>
            <p:ph type="body" idx="1"/>
          </p:nvPr>
        </p:nvSpPr>
        <p:spPr>
          <a:xfrm rot="-5400000">
            <a:off x="46013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27" name="Google Shape;127;p18"/>
          <p:cNvSpPr txBox="1">
            <a:spLocks noGrp="1"/>
          </p:cNvSpPr>
          <p:nvPr>
            <p:ph type="title"/>
          </p:nvPr>
        </p:nvSpPr>
        <p:spPr>
          <a:xfrm>
            <a:off x="6502805" y="2971800"/>
            <a:ext cx="5181200" cy="954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1336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body" idx="1"/>
          </p:nvPr>
        </p:nvSpPr>
        <p:spPr>
          <a:xfrm>
            <a:off x="914400" y="1600200"/>
            <a:ext cx="10363200" cy="4572000"/>
          </a:xfrm>
          <a:prstGeom prst="rect">
            <a:avLst/>
          </a:prstGeom>
          <a:noFill/>
          <a:ln>
            <a:noFill/>
          </a:ln>
        </p:spPr>
        <p:txBody>
          <a:bodyPr spcFirstLastPara="1" wrap="square" lIns="91425" tIns="45700" rIns="91425" bIns="45700" anchor="t" anchorCtr="0">
            <a:noAutofit/>
          </a:bodyPr>
          <a:lstStyle>
            <a:lvl1pPr marL="609585" lvl="0" indent="-457189" algn="l" rtl="0">
              <a:lnSpc>
                <a:spcPct val="100000"/>
              </a:lnSpc>
              <a:spcBef>
                <a:spcPts val="0"/>
              </a:spcBef>
              <a:spcAft>
                <a:spcPts val="0"/>
              </a:spcAft>
              <a:buClr>
                <a:srgbClr val="635C5B"/>
              </a:buClr>
              <a:buSzPts val="1800"/>
              <a:buChar char="•"/>
              <a:defRPr/>
            </a:lvl1pPr>
            <a:lvl2pPr marL="1219170" lvl="1" indent="-457189" algn="l" rtl="0">
              <a:lnSpc>
                <a:spcPct val="100000"/>
              </a:lnSpc>
              <a:spcBef>
                <a:spcPts val="1600"/>
              </a:spcBef>
              <a:spcAft>
                <a:spcPts val="0"/>
              </a:spcAft>
              <a:buClr>
                <a:srgbClr val="635C5B"/>
              </a:buClr>
              <a:buSzPts val="1800"/>
              <a:buChar char="–"/>
              <a:defRPr/>
            </a:lvl2pPr>
            <a:lvl3pPr marL="1828754" lvl="2" indent="-457189" algn="l" rtl="0">
              <a:lnSpc>
                <a:spcPct val="100000"/>
              </a:lnSpc>
              <a:spcBef>
                <a:spcPts val="1600"/>
              </a:spcBef>
              <a:spcAft>
                <a:spcPts val="0"/>
              </a:spcAft>
              <a:buClr>
                <a:srgbClr val="6C6463"/>
              </a:buClr>
              <a:buSzPts val="1800"/>
              <a:buChar char="•"/>
              <a:defRPr/>
            </a:lvl3pPr>
            <a:lvl4pPr marL="2438339" lvl="3" indent="-457189" algn="l" rtl="0">
              <a:lnSpc>
                <a:spcPct val="100000"/>
              </a:lnSpc>
              <a:spcBef>
                <a:spcPts val="533"/>
              </a:spcBef>
              <a:spcAft>
                <a:spcPts val="0"/>
              </a:spcAft>
              <a:buClr>
                <a:srgbClr val="6C6463"/>
              </a:buClr>
              <a:buSzPts val="1800"/>
              <a:buChar char="–"/>
              <a:defRPr/>
            </a:lvl4pPr>
            <a:lvl5pPr marL="3047924" lvl="4" indent="-457189" algn="l" rtl="0">
              <a:lnSpc>
                <a:spcPct val="100000"/>
              </a:lnSpc>
              <a:spcBef>
                <a:spcPts val="533"/>
              </a:spcBef>
              <a:spcAft>
                <a:spcPts val="0"/>
              </a:spcAft>
              <a:buClr>
                <a:srgbClr val="6C6463"/>
              </a:buClr>
              <a:buSzPts val="1800"/>
              <a:buChar char="»"/>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30" name="Google Shape;130;p19"/>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9"/>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33" name="Google Shape;133;p19"/>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54604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914805" y="1600200"/>
            <a:ext cx="50796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36" name="Google Shape;136;p20"/>
          <p:cNvSpPr txBox="1">
            <a:spLocks noGrp="1"/>
          </p:cNvSpPr>
          <p:nvPr>
            <p:ph type="body" idx="2"/>
          </p:nvPr>
        </p:nvSpPr>
        <p:spPr>
          <a:xfrm>
            <a:off x="6197600" y="1600200"/>
            <a:ext cx="5080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37" name="Google Shape;137;p20"/>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20"/>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0"/>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40" name="Google Shape;140;p20"/>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04097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body" idx="1"/>
          </p:nvPr>
        </p:nvSpPr>
        <p:spPr>
          <a:xfrm>
            <a:off x="914805" y="1600200"/>
            <a:ext cx="3352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43" name="Google Shape;143;p21"/>
          <p:cNvSpPr txBox="1">
            <a:spLocks noGrp="1"/>
          </p:cNvSpPr>
          <p:nvPr>
            <p:ph type="body" idx="2"/>
          </p:nvPr>
        </p:nvSpPr>
        <p:spPr>
          <a:xfrm>
            <a:off x="7924800"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44" name="Google Shape;144;p21"/>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47" name="Google Shape;147;p21"/>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1"/>
          <p:cNvSpPr txBox="1">
            <a:spLocks noGrp="1"/>
          </p:cNvSpPr>
          <p:nvPr>
            <p:ph type="body" idx="3"/>
          </p:nvPr>
        </p:nvSpPr>
        <p:spPr>
          <a:xfrm>
            <a:off x="4419397"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Tree>
    <p:extLst>
      <p:ext uri="{BB962C8B-B14F-4D97-AF65-F5344CB8AC3E}">
        <p14:creationId xmlns:p14="http://schemas.microsoft.com/office/powerpoint/2010/main" val="669201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149"/>
        <p:cNvGrpSpPr/>
        <p:nvPr/>
      </p:nvGrpSpPr>
      <p:grpSpPr>
        <a:xfrm>
          <a:off x="0" y="0"/>
          <a:ext cx="0" cy="0"/>
          <a:chOff x="0" y="0"/>
          <a:chExt cx="0" cy="0"/>
        </a:xfrm>
      </p:grpSpPr>
      <p:sp>
        <p:nvSpPr>
          <p:cNvPr id="150" name="Google Shape;150;p22"/>
          <p:cNvSpPr>
            <a:spLocks noGrp="1"/>
          </p:cNvSpPr>
          <p:nvPr>
            <p:ph type="pic" idx="2"/>
          </p:nvPr>
        </p:nvSpPr>
        <p:spPr>
          <a:xfrm>
            <a:off x="203200" y="3429000"/>
            <a:ext cx="11785600" cy="32768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151" name="Google Shape;151;p22"/>
          <p:cNvSpPr txBox="1">
            <a:spLocks noGrp="1"/>
          </p:cNvSpPr>
          <p:nvPr>
            <p:ph type="body" idx="1"/>
          </p:nvPr>
        </p:nvSpPr>
        <p:spPr>
          <a:xfrm>
            <a:off x="914400" y="1600200"/>
            <a:ext cx="10363200" cy="1600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a:solidFill>
                  <a:srgbClr val="6C6463"/>
                </a:solidFill>
              </a:defRPr>
            </a:lvl1pPr>
            <a:lvl2pPr marL="1219170" lvl="1" indent="-474121" algn="l" rtl="0">
              <a:lnSpc>
                <a:spcPct val="100000"/>
              </a:lnSpc>
              <a:spcBef>
                <a:spcPts val="1600"/>
              </a:spcBef>
              <a:spcAft>
                <a:spcPts val="0"/>
              </a:spcAft>
              <a:buClr>
                <a:srgbClr val="6C6463"/>
              </a:buClr>
              <a:buSzPts val="2000"/>
              <a:buChar char="–"/>
              <a:defRPr>
                <a:solidFill>
                  <a:srgbClr val="6C6463"/>
                </a:solidFill>
              </a:defRPr>
            </a:lvl2pPr>
            <a:lvl3pPr marL="1828754" lvl="2" indent="-457189" algn="l" rtl="0">
              <a:lnSpc>
                <a:spcPct val="100000"/>
              </a:lnSpc>
              <a:spcBef>
                <a:spcPts val="1600"/>
              </a:spcBef>
              <a:spcAft>
                <a:spcPts val="0"/>
              </a:spcAft>
              <a:buClr>
                <a:srgbClr val="6C6463"/>
              </a:buClr>
              <a:buSzPts val="1800"/>
              <a:buChar char="•"/>
              <a:defRPr>
                <a:solidFill>
                  <a:srgbClr val="6C6463"/>
                </a:solidFill>
              </a:defRPr>
            </a:lvl3pPr>
            <a:lvl4pPr marL="2438339" lvl="3" indent="-440256" algn="l" rtl="0">
              <a:lnSpc>
                <a:spcPct val="100000"/>
              </a:lnSpc>
              <a:spcBef>
                <a:spcPts val="400"/>
              </a:spcBef>
              <a:spcAft>
                <a:spcPts val="0"/>
              </a:spcAft>
              <a:buClr>
                <a:srgbClr val="6C6463"/>
              </a:buClr>
              <a:buSzPts val="1600"/>
              <a:buChar char="–"/>
              <a:defRPr>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52" name="Google Shape;152;p22"/>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p22"/>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55" name="Google Shape;155;p22"/>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22"/>
          <p:cNvSpPr txBox="1">
            <a:spLocks noGrp="1"/>
          </p:cNvSpPr>
          <p:nvPr>
            <p:ph type="body" idx="3"/>
          </p:nvPr>
        </p:nvSpPr>
        <p:spPr>
          <a:xfrm rot="-5400000">
            <a:off x="10494179" y="46773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7266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157"/>
        <p:cNvGrpSpPr/>
        <p:nvPr/>
      </p:nvGrpSpPr>
      <p:grpSpPr>
        <a:xfrm>
          <a:off x="0" y="0"/>
          <a:ext cx="0" cy="0"/>
          <a:chOff x="0" y="0"/>
          <a:chExt cx="0" cy="0"/>
        </a:xfrm>
      </p:grpSpPr>
      <p:sp>
        <p:nvSpPr>
          <p:cNvPr id="158" name="Google Shape;158;p23"/>
          <p:cNvSpPr>
            <a:spLocks noGrp="1"/>
          </p:cNvSpPr>
          <p:nvPr>
            <p:ph type="pic" idx="2"/>
          </p:nvPr>
        </p:nvSpPr>
        <p:spPr>
          <a:xfrm>
            <a:off x="6096000" y="152400"/>
            <a:ext cx="5892800" cy="65532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159" name="Google Shape;159;p23"/>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3"/>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61" name="Google Shape;161;p23"/>
          <p:cNvSpPr txBox="1">
            <a:spLocks noGrp="1"/>
          </p:cNvSpPr>
          <p:nvPr>
            <p:ph type="body" idx="1"/>
          </p:nvPr>
        </p:nvSpPr>
        <p:spPr>
          <a:xfrm>
            <a:off x="914400" y="2057401"/>
            <a:ext cx="4876800" cy="41148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62" name="Google Shape;162;p23"/>
          <p:cNvSpPr txBox="1">
            <a:spLocks noGrp="1"/>
          </p:cNvSpPr>
          <p:nvPr>
            <p:ph type="title"/>
          </p:nvPr>
        </p:nvSpPr>
        <p:spPr>
          <a:xfrm>
            <a:off x="914400" y="408204"/>
            <a:ext cx="4876400" cy="1390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3"/>
          <p:cNvSpPr txBox="1">
            <a:spLocks noGrp="1"/>
          </p:cNvSpPr>
          <p:nvPr>
            <p:ph type="body" idx="3"/>
          </p:nvPr>
        </p:nvSpPr>
        <p:spPr>
          <a:xfrm rot="-5400000">
            <a:off x="104941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237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164"/>
        <p:cNvGrpSpPr/>
        <p:nvPr/>
      </p:nvGrpSpPr>
      <p:grpSpPr>
        <a:xfrm>
          <a:off x="0" y="0"/>
          <a:ext cx="0" cy="0"/>
          <a:chOff x="0" y="0"/>
          <a:chExt cx="0" cy="0"/>
        </a:xfrm>
      </p:grpSpPr>
      <p:sp>
        <p:nvSpPr>
          <p:cNvPr id="165" name="Google Shape;165;p24"/>
          <p:cNvSpPr>
            <a:spLocks noGrp="1"/>
          </p:cNvSpPr>
          <p:nvPr>
            <p:ph type="pic" idx="2"/>
          </p:nvPr>
        </p:nvSpPr>
        <p:spPr>
          <a:xfrm>
            <a:off x="203200" y="152400"/>
            <a:ext cx="5892800" cy="65532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166" name="Google Shape;166;p24"/>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chemeClr val="l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p24"/>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68" name="Google Shape;168;p24"/>
          <p:cNvSpPr txBox="1">
            <a:spLocks noGrp="1"/>
          </p:cNvSpPr>
          <p:nvPr>
            <p:ph type="body" idx="1"/>
          </p:nvPr>
        </p:nvSpPr>
        <p:spPr>
          <a:xfrm rot="-5400000">
            <a:off x="46013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69" name="Google Shape;169;p24"/>
          <p:cNvSpPr txBox="1">
            <a:spLocks noGrp="1"/>
          </p:cNvSpPr>
          <p:nvPr>
            <p:ph type="title"/>
          </p:nvPr>
        </p:nvSpPr>
        <p:spPr>
          <a:xfrm>
            <a:off x="6502805" y="2971800"/>
            <a:ext cx="5181200" cy="954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BA0C2F"/>
              </a:buClr>
              <a:buSzPts val="2800"/>
              <a:buFont typeface="Gill Sans"/>
              <a:buNone/>
              <a:defRPr>
                <a:solidFill>
                  <a:srgbClr val="BA0C2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5796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B6F4A6-1860-4CA6-974B-27A548BA7F81}"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280070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170"/>
        <p:cNvGrpSpPr/>
        <p:nvPr/>
      </p:nvGrpSpPr>
      <p:grpSpPr>
        <a:xfrm>
          <a:off x="0" y="0"/>
          <a:ext cx="0" cy="0"/>
          <a:chOff x="0" y="0"/>
          <a:chExt cx="0" cy="0"/>
        </a:xfrm>
      </p:grpSpPr>
      <p:pic>
        <p:nvPicPr>
          <p:cNvPr id="171" name="Google Shape;171;p25"/>
          <p:cNvPicPr preferRelativeResize="0"/>
          <p:nvPr/>
        </p:nvPicPr>
        <p:blipFill rotWithShape="1">
          <a:blip r:embed="rId2">
            <a:alphaModFix/>
          </a:blip>
          <a:srcRect/>
          <a:stretch/>
        </p:blipFill>
        <p:spPr>
          <a:xfrm>
            <a:off x="922030" y="685801"/>
            <a:ext cx="1813364" cy="544009"/>
          </a:xfrm>
          <a:prstGeom prst="rect">
            <a:avLst/>
          </a:prstGeom>
          <a:noFill/>
          <a:ln>
            <a:noFill/>
          </a:ln>
        </p:spPr>
      </p:pic>
      <p:sp>
        <p:nvSpPr>
          <p:cNvPr id="172" name="Google Shape;172;p25"/>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25"/>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5"/>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75" name="Google Shape;175;p25"/>
          <p:cNvSpPr txBox="1">
            <a:spLocks noGrp="1"/>
          </p:cNvSpPr>
          <p:nvPr>
            <p:ph type="ctrTitle"/>
          </p:nvPr>
        </p:nvSpPr>
        <p:spPr>
          <a:xfrm>
            <a:off x="914400" y="2133600"/>
            <a:ext cx="7315200" cy="1600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FFFFFF"/>
              </a:buClr>
              <a:buSzPts val="3200"/>
              <a:buFont typeface="Gill Sans"/>
              <a:buNone/>
              <a:defRPr sz="4267">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6" name="Google Shape;176;p25"/>
          <p:cNvSpPr txBox="1">
            <a:spLocks noGrp="1"/>
          </p:cNvSpPr>
          <p:nvPr>
            <p:ph type="subTitle" idx="1"/>
          </p:nvPr>
        </p:nvSpPr>
        <p:spPr>
          <a:xfrm>
            <a:off x="914400" y="4114800"/>
            <a:ext cx="4572000" cy="1600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1800"/>
              <a:buNone/>
              <a:defRPr sz="2400">
                <a:solidFill>
                  <a:srgbClr val="FFFFFF"/>
                </a:solidFill>
              </a:defRPr>
            </a:lvl1pPr>
            <a:lvl2pPr lvl="1" algn="ctr" rtl="0">
              <a:lnSpc>
                <a:spcPct val="100000"/>
              </a:lnSpc>
              <a:spcBef>
                <a:spcPts val="1600"/>
              </a:spcBef>
              <a:spcAft>
                <a:spcPts val="0"/>
              </a:spcAft>
              <a:buClr>
                <a:srgbClr val="888888"/>
              </a:buClr>
              <a:buSzPts val="2000"/>
              <a:buNone/>
              <a:defRPr>
                <a:solidFill>
                  <a:srgbClr val="888888"/>
                </a:solidFill>
              </a:defRPr>
            </a:lvl2pPr>
            <a:lvl3pPr lvl="2" algn="ctr" rtl="0">
              <a:lnSpc>
                <a:spcPct val="100000"/>
              </a:lnSpc>
              <a:spcBef>
                <a:spcPts val="1600"/>
              </a:spcBef>
              <a:spcAft>
                <a:spcPts val="0"/>
              </a:spcAft>
              <a:buClr>
                <a:srgbClr val="888888"/>
              </a:buClr>
              <a:buSzPts val="1800"/>
              <a:buNone/>
              <a:defRPr>
                <a:solidFill>
                  <a:srgbClr val="888888"/>
                </a:solidFill>
              </a:defRPr>
            </a:lvl3pPr>
            <a:lvl4pPr lvl="3" algn="ctr" rtl="0">
              <a:lnSpc>
                <a:spcPct val="100000"/>
              </a:lnSpc>
              <a:spcBef>
                <a:spcPts val="400"/>
              </a:spcBef>
              <a:spcAft>
                <a:spcPts val="0"/>
              </a:spcAft>
              <a:buClr>
                <a:srgbClr val="888888"/>
              </a:buClr>
              <a:buSzPts val="1600"/>
              <a:buNone/>
              <a:defRPr>
                <a:solidFill>
                  <a:srgbClr val="888888"/>
                </a:solidFill>
              </a:defRPr>
            </a:lvl4pPr>
            <a:lvl5pPr lvl="4" algn="ctr" rtl="0">
              <a:lnSpc>
                <a:spcPct val="100000"/>
              </a:lnSpc>
              <a:spcBef>
                <a:spcPts val="400"/>
              </a:spcBef>
              <a:spcAft>
                <a:spcPts val="0"/>
              </a:spcAft>
              <a:buClr>
                <a:srgbClr val="888888"/>
              </a:buClr>
              <a:buSzPts val="1400"/>
              <a:buNone/>
              <a:defRPr>
                <a:solidFill>
                  <a:srgbClr val="888888"/>
                </a:solidFill>
              </a:defRPr>
            </a:lvl5pPr>
            <a:lvl6pPr lvl="5" algn="ctr" rtl="0">
              <a:lnSpc>
                <a:spcPct val="100000"/>
              </a:lnSpc>
              <a:spcBef>
                <a:spcPts val="533"/>
              </a:spcBef>
              <a:spcAft>
                <a:spcPts val="0"/>
              </a:spcAft>
              <a:buClr>
                <a:srgbClr val="888888"/>
              </a:buClr>
              <a:buSzPts val="2000"/>
              <a:buNone/>
              <a:defRPr>
                <a:solidFill>
                  <a:srgbClr val="888888"/>
                </a:solidFill>
              </a:defRPr>
            </a:lvl6pPr>
            <a:lvl7pPr lvl="6" algn="ctr" rtl="0">
              <a:lnSpc>
                <a:spcPct val="100000"/>
              </a:lnSpc>
              <a:spcBef>
                <a:spcPts val="533"/>
              </a:spcBef>
              <a:spcAft>
                <a:spcPts val="0"/>
              </a:spcAft>
              <a:buClr>
                <a:srgbClr val="888888"/>
              </a:buClr>
              <a:buSzPts val="2000"/>
              <a:buNone/>
              <a:defRPr>
                <a:solidFill>
                  <a:srgbClr val="888888"/>
                </a:solidFill>
              </a:defRPr>
            </a:lvl7pPr>
            <a:lvl8pPr lvl="7" algn="ctr" rtl="0">
              <a:lnSpc>
                <a:spcPct val="100000"/>
              </a:lnSpc>
              <a:spcBef>
                <a:spcPts val="533"/>
              </a:spcBef>
              <a:spcAft>
                <a:spcPts val="0"/>
              </a:spcAft>
              <a:buClr>
                <a:srgbClr val="888888"/>
              </a:buClr>
              <a:buSzPts val="2000"/>
              <a:buNone/>
              <a:defRPr>
                <a:solidFill>
                  <a:srgbClr val="888888"/>
                </a:solidFill>
              </a:defRPr>
            </a:lvl8pPr>
            <a:lvl9pPr lvl="8" algn="ctr" rtl="0">
              <a:lnSpc>
                <a:spcPct val="100000"/>
              </a:lnSpc>
              <a:spcBef>
                <a:spcPts val="533"/>
              </a:spcBef>
              <a:spcAft>
                <a:spcPts val="0"/>
              </a:spcAft>
              <a:buClr>
                <a:srgbClr val="888888"/>
              </a:buClr>
              <a:buSzPts val="2000"/>
              <a:buNone/>
              <a:defRPr>
                <a:solidFill>
                  <a:srgbClr val="888888"/>
                </a:solidFill>
              </a:defRPr>
            </a:lvl9pPr>
          </a:lstStyle>
          <a:p>
            <a:endParaRPr/>
          </a:p>
        </p:txBody>
      </p:sp>
      <p:cxnSp>
        <p:nvCxnSpPr>
          <p:cNvPr id="177" name="Google Shape;177;p25"/>
          <p:cNvCxnSpPr/>
          <p:nvPr/>
        </p:nvCxnSpPr>
        <p:spPr>
          <a:xfrm>
            <a:off x="1016000" y="3886200"/>
            <a:ext cx="426800" cy="0"/>
          </a:xfrm>
          <a:prstGeom prst="straightConnector1">
            <a:avLst/>
          </a:prstGeom>
          <a:noFill/>
          <a:ln w="1905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4144301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1524000" y="827783"/>
            <a:ext cx="7315200" cy="107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3200"/>
              <a:buFont typeface="Gill Sans"/>
              <a:buNone/>
              <a:defRPr sz="4267">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6"/>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26"/>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 name="Google Shape;182;p26"/>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pic>
        <p:nvPicPr>
          <p:cNvPr id="183" name="Google Shape;183;p26"/>
          <p:cNvPicPr preferRelativeResize="0"/>
          <p:nvPr/>
        </p:nvPicPr>
        <p:blipFill rotWithShape="1">
          <a:blip r:embed="rId2">
            <a:alphaModFix/>
          </a:blip>
          <a:srcRect/>
          <a:stretch/>
        </p:blipFill>
        <p:spPr>
          <a:xfrm>
            <a:off x="923047" y="5943601"/>
            <a:ext cx="1523997" cy="457201"/>
          </a:xfrm>
          <a:prstGeom prst="rect">
            <a:avLst/>
          </a:prstGeom>
          <a:noFill/>
          <a:ln>
            <a:noFill/>
          </a:ln>
        </p:spPr>
      </p:pic>
      <p:cxnSp>
        <p:nvCxnSpPr>
          <p:cNvPr id="184" name="Google Shape;184;p26"/>
          <p:cNvCxnSpPr/>
          <p:nvPr/>
        </p:nvCxnSpPr>
        <p:spPr>
          <a:xfrm>
            <a:off x="995680" y="990600"/>
            <a:ext cx="426800" cy="0"/>
          </a:xfrm>
          <a:prstGeom prst="straightConnector1">
            <a:avLst/>
          </a:prstGeom>
          <a:noFill/>
          <a:ln w="19050" cap="flat" cmpd="sng">
            <a:solidFill>
              <a:srgbClr val="FFFFFF"/>
            </a:solidFill>
            <a:prstDash val="solid"/>
            <a:round/>
            <a:headEnd type="none" w="sm" len="sm"/>
            <a:tailEnd type="none" w="sm" len="sm"/>
          </a:ln>
        </p:spPr>
      </p:cxnSp>
    </p:spTree>
    <p:extLst>
      <p:ext uri="{BB962C8B-B14F-4D97-AF65-F5344CB8AC3E}">
        <p14:creationId xmlns:p14="http://schemas.microsoft.com/office/powerpoint/2010/main" val="2440801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185"/>
        <p:cNvGrpSpPr/>
        <p:nvPr/>
      </p:nvGrpSpPr>
      <p:grpSpPr>
        <a:xfrm>
          <a:off x="0" y="0"/>
          <a:ext cx="0" cy="0"/>
          <a:chOff x="0" y="0"/>
          <a:chExt cx="0" cy="0"/>
        </a:xfrm>
      </p:grpSpPr>
      <p:sp>
        <p:nvSpPr>
          <p:cNvPr id="186" name="Google Shape;186;p27"/>
          <p:cNvSpPr txBox="1">
            <a:spLocks noGrp="1"/>
          </p:cNvSpPr>
          <p:nvPr>
            <p:ph type="body" idx="1"/>
          </p:nvPr>
        </p:nvSpPr>
        <p:spPr>
          <a:xfrm>
            <a:off x="914805" y="1600200"/>
            <a:ext cx="3352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87" name="Google Shape;187;p27"/>
          <p:cNvSpPr txBox="1">
            <a:spLocks noGrp="1"/>
          </p:cNvSpPr>
          <p:nvPr>
            <p:ph type="body" idx="2"/>
          </p:nvPr>
        </p:nvSpPr>
        <p:spPr>
          <a:xfrm>
            <a:off x="7924800"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188" name="Google Shape;188;p27"/>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Google Shape;189;p27"/>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0" name="Google Shape;190;p27"/>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91" name="Google Shape;191;p27"/>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27"/>
          <p:cNvSpPr txBox="1">
            <a:spLocks noGrp="1"/>
          </p:cNvSpPr>
          <p:nvPr>
            <p:ph type="body" idx="3"/>
          </p:nvPr>
        </p:nvSpPr>
        <p:spPr>
          <a:xfrm>
            <a:off x="4419397"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Tree>
    <p:extLst>
      <p:ext uri="{BB962C8B-B14F-4D97-AF65-F5344CB8AC3E}">
        <p14:creationId xmlns:p14="http://schemas.microsoft.com/office/powerpoint/2010/main" val="311359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193"/>
        <p:cNvGrpSpPr/>
        <p:nvPr/>
      </p:nvGrpSpPr>
      <p:grpSpPr>
        <a:xfrm>
          <a:off x="0" y="0"/>
          <a:ext cx="0" cy="0"/>
          <a:chOff x="0" y="0"/>
          <a:chExt cx="0" cy="0"/>
        </a:xfrm>
      </p:grpSpPr>
      <p:sp>
        <p:nvSpPr>
          <p:cNvPr id="194" name="Google Shape;194;p28"/>
          <p:cNvSpPr>
            <a:spLocks noGrp="1"/>
          </p:cNvSpPr>
          <p:nvPr>
            <p:ph type="pic" idx="2"/>
          </p:nvPr>
        </p:nvSpPr>
        <p:spPr>
          <a:xfrm>
            <a:off x="203200" y="3429000"/>
            <a:ext cx="11785600" cy="32768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195" name="Google Shape;195;p28"/>
          <p:cNvSpPr txBox="1">
            <a:spLocks noGrp="1"/>
          </p:cNvSpPr>
          <p:nvPr>
            <p:ph type="body" idx="1"/>
          </p:nvPr>
        </p:nvSpPr>
        <p:spPr>
          <a:xfrm rot="-5400000">
            <a:off x="10494179" y="46773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96" name="Google Shape;196;p28"/>
          <p:cNvSpPr txBox="1">
            <a:spLocks noGrp="1"/>
          </p:cNvSpPr>
          <p:nvPr>
            <p:ph type="body" idx="3"/>
          </p:nvPr>
        </p:nvSpPr>
        <p:spPr>
          <a:xfrm>
            <a:off x="914400" y="1600200"/>
            <a:ext cx="10363200" cy="1600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a:solidFill>
                  <a:srgbClr val="6C6463"/>
                </a:solidFill>
              </a:defRPr>
            </a:lvl1pPr>
            <a:lvl2pPr marL="1219170" lvl="1" indent="-474121" algn="l" rtl="0">
              <a:lnSpc>
                <a:spcPct val="100000"/>
              </a:lnSpc>
              <a:spcBef>
                <a:spcPts val="1600"/>
              </a:spcBef>
              <a:spcAft>
                <a:spcPts val="0"/>
              </a:spcAft>
              <a:buClr>
                <a:srgbClr val="6C6463"/>
              </a:buClr>
              <a:buSzPts val="2000"/>
              <a:buChar char="–"/>
              <a:defRPr>
                <a:solidFill>
                  <a:srgbClr val="6C6463"/>
                </a:solidFill>
              </a:defRPr>
            </a:lvl2pPr>
            <a:lvl3pPr marL="1828754" lvl="2" indent="-457189" algn="l" rtl="0">
              <a:lnSpc>
                <a:spcPct val="100000"/>
              </a:lnSpc>
              <a:spcBef>
                <a:spcPts val="1600"/>
              </a:spcBef>
              <a:spcAft>
                <a:spcPts val="0"/>
              </a:spcAft>
              <a:buClr>
                <a:srgbClr val="6C6463"/>
              </a:buClr>
              <a:buSzPts val="1800"/>
              <a:buChar char="•"/>
              <a:defRPr>
                <a:solidFill>
                  <a:srgbClr val="6C6463"/>
                </a:solidFill>
              </a:defRPr>
            </a:lvl3pPr>
            <a:lvl4pPr marL="2438339" lvl="3" indent="-440256" algn="l" rtl="0">
              <a:lnSpc>
                <a:spcPct val="100000"/>
              </a:lnSpc>
              <a:spcBef>
                <a:spcPts val="400"/>
              </a:spcBef>
              <a:spcAft>
                <a:spcPts val="0"/>
              </a:spcAft>
              <a:buClr>
                <a:srgbClr val="6C6463"/>
              </a:buClr>
              <a:buSzPts val="1600"/>
              <a:buChar char="–"/>
              <a:defRPr>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197" name="Google Shape;197;p28"/>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p28"/>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28"/>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00" name="Google Shape;200;p28"/>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54664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201"/>
        <p:cNvGrpSpPr/>
        <p:nvPr/>
      </p:nvGrpSpPr>
      <p:grpSpPr>
        <a:xfrm>
          <a:off x="0" y="0"/>
          <a:ext cx="0" cy="0"/>
          <a:chOff x="0" y="0"/>
          <a:chExt cx="0" cy="0"/>
        </a:xfrm>
      </p:grpSpPr>
      <p:sp>
        <p:nvSpPr>
          <p:cNvPr id="202" name="Google Shape;202;p29"/>
          <p:cNvSpPr>
            <a:spLocks noGrp="1"/>
          </p:cNvSpPr>
          <p:nvPr>
            <p:ph type="pic" idx="2"/>
          </p:nvPr>
        </p:nvSpPr>
        <p:spPr>
          <a:xfrm>
            <a:off x="6096000" y="152400"/>
            <a:ext cx="5892800" cy="65532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203" name="Google Shape;203;p29"/>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4" name="Google Shape;204;p29"/>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05" name="Google Shape;205;p29"/>
          <p:cNvSpPr txBox="1">
            <a:spLocks noGrp="1"/>
          </p:cNvSpPr>
          <p:nvPr>
            <p:ph type="body" idx="1"/>
          </p:nvPr>
        </p:nvSpPr>
        <p:spPr>
          <a:xfrm>
            <a:off x="914400" y="2057400"/>
            <a:ext cx="4876800" cy="41148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206" name="Google Shape;206;p29"/>
          <p:cNvSpPr txBox="1">
            <a:spLocks noGrp="1"/>
          </p:cNvSpPr>
          <p:nvPr>
            <p:ph type="title"/>
          </p:nvPr>
        </p:nvSpPr>
        <p:spPr>
          <a:xfrm>
            <a:off x="914400" y="408204"/>
            <a:ext cx="4876400" cy="1390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p29"/>
          <p:cNvSpPr txBox="1">
            <a:spLocks noGrp="1"/>
          </p:cNvSpPr>
          <p:nvPr>
            <p:ph type="body" idx="3"/>
          </p:nvPr>
        </p:nvSpPr>
        <p:spPr>
          <a:xfrm rot="-5400000">
            <a:off x="104941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10660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208"/>
        <p:cNvGrpSpPr/>
        <p:nvPr/>
      </p:nvGrpSpPr>
      <p:grpSpPr>
        <a:xfrm>
          <a:off x="0" y="0"/>
          <a:ext cx="0" cy="0"/>
          <a:chOff x="0" y="0"/>
          <a:chExt cx="0" cy="0"/>
        </a:xfrm>
      </p:grpSpPr>
      <p:sp>
        <p:nvSpPr>
          <p:cNvPr id="209" name="Google Shape;209;p30"/>
          <p:cNvSpPr>
            <a:spLocks noGrp="1"/>
          </p:cNvSpPr>
          <p:nvPr>
            <p:ph type="pic" idx="2"/>
          </p:nvPr>
        </p:nvSpPr>
        <p:spPr>
          <a:xfrm>
            <a:off x="203200" y="152400"/>
            <a:ext cx="5892800" cy="65532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210" name="Google Shape;210;p30"/>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chemeClr val="l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p30"/>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12" name="Google Shape;212;p30"/>
          <p:cNvSpPr txBox="1">
            <a:spLocks noGrp="1"/>
          </p:cNvSpPr>
          <p:nvPr>
            <p:ph type="body" idx="1"/>
          </p:nvPr>
        </p:nvSpPr>
        <p:spPr>
          <a:xfrm rot="-5400000">
            <a:off x="46013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213" name="Google Shape;213;p30"/>
          <p:cNvSpPr txBox="1">
            <a:spLocks noGrp="1"/>
          </p:cNvSpPr>
          <p:nvPr>
            <p:ph type="title"/>
          </p:nvPr>
        </p:nvSpPr>
        <p:spPr>
          <a:xfrm>
            <a:off x="6502805" y="2971800"/>
            <a:ext cx="5181200" cy="954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02010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14"/>
        <p:cNvGrpSpPr/>
        <p:nvPr/>
      </p:nvGrpSpPr>
      <p:grpSpPr>
        <a:xfrm>
          <a:off x="0" y="0"/>
          <a:ext cx="0" cy="0"/>
          <a:chOff x="0" y="0"/>
          <a:chExt cx="0" cy="0"/>
        </a:xfrm>
      </p:grpSpPr>
      <p:sp>
        <p:nvSpPr>
          <p:cNvPr id="215" name="Google Shape;215;p31"/>
          <p:cNvSpPr txBox="1">
            <a:spLocks noGrp="1"/>
          </p:cNvSpPr>
          <p:nvPr>
            <p:ph type="body" idx="1"/>
          </p:nvPr>
        </p:nvSpPr>
        <p:spPr>
          <a:xfrm>
            <a:off x="914400" y="1600200"/>
            <a:ext cx="10363200" cy="4572000"/>
          </a:xfrm>
          <a:prstGeom prst="rect">
            <a:avLst/>
          </a:prstGeom>
          <a:noFill/>
          <a:ln>
            <a:noFill/>
          </a:ln>
        </p:spPr>
        <p:txBody>
          <a:bodyPr spcFirstLastPara="1" wrap="square" lIns="91425" tIns="45700" rIns="91425" bIns="45700" anchor="t" anchorCtr="0">
            <a:noAutofit/>
          </a:bodyPr>
          <a:lstStyle>
            <a:lvl1pPr marL="609585" lvl="0" indent="-457189" algn="l" rtl="0">
              <a:lnSpc>
                <a:spcPct val="100000"/>
              </a:lnSpc>
              <a:spcBef>
                <a:spcPts val="0"/>
              </a:spcBef>
              <a:spcAft>
                <a:spcPts val="0"/>
              </a:spcAft>
              <a:buClr>
                <a:srgbClr val="635C5B"/>
              </a:buClr>
              <a:buSzPts val="1800"/>
              <a:buChar char="•"/>
              <a:defRPr/>
            </a:lvl1pPr>
            <a:lvl2pPr marL="1219170" lvl="1" indent="-457189" algn="l" rtl="0">
              <a:lnSpc>
                <a:spcPct val="100000"/>
              </a:lnSpc>
              <a:spcBef>
                <a:spcPts val="1600"/>
              </a:spcBef>
              <a:spcAft>
                <a:spcPts val="0"/>
              </a:spcAft>
              <a:buClr>
                <a:srgbClr val="635C5B"/>
              </a:buClr>
              <a:buSzPts val="1800"/>
              <a:buChar char="–"/>
              <a:defRPr/>
            </a:lvl2pPr>
            <a:lvl3pPr marL="1828754" lvl="2" indent="-457189" algn="l" rtl="0">
              <a:lnSpc>
                <a:spcPct val="100000"/>
              </a:lnSpc>
              <a:spcBef>
                <a:spcPts val="1600"/>
              </a:spcBef>
              <a:spcAft>
                <a:spcPts val="0"/>
              </a:spcAft>
              <a:buClr>
                <a:srgbClr val="6C6463"/>
              </a:buClr>
              <a:buSzPts val="1800"/>
              <a:buChar char="•"/>
              <a:defRPr/>
            </a:lvl3pPr>
            <a:lvl4pPr marL="2438339" lvl="3" indent="-457189" algn="l" rtl="0">
              <a:lnSpc>
                <a:spcPct val="100000"/>
              </a:lnSpc>
              <a:spcBef>
                <a:spcPts val="533"/>
              </a:spcBef>
              <a:spcAft>
                <a:spcPts val="0"/>
              </a:spcAft>
              <a:buClr>
                <a:srgbClr val="6C6463"/>
              </a:buClr>
              <a:buSzPts val="1800"/>
              <a:buChar char="–"/>
              <a:defRPr/>
            </a:lvl4pPr>
            <a:lvl5pPr marL="3047924" lvl="4" indent="-457189" algn="l" rtl="0">
              <a:lnSpc>
                <a:spcPct val="100000"/>
              </a:lnSpc>
              <a:spcBef>
                <a:spcPts val="533"/>
              </a:spcBef>
              <a:spcAft>
                <a:spcPts val="0"/>
              </a:spcAft>
              <a:buClr>
                <a:srgbClr val="6C6463"/>
              </a:buClr>
              <a:buSzPts val="1800"/>
              <a:buChar char="»"/>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216" name="Google Shape;216;p31"/>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 name="Google Shape;217;p31"/>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p31"/>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19" name="Google Shape;219;p31"/>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67150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220"/>
        <p:cNvGrpSpPr/>
        <p:nvPr/>
      </p:nvGrpSpPr>
      <p:grpSpPr>
        <a:xfrm>
          <a:off x="0" y="0"/>
          <a:ext cx="0" cy="0"/>
          <a:chOff x="0" y="0"/>
          <a:chExt cx="0" cy="0"/>
        </a:xfrm>
      </p:grpSpPr>
      <p:sp>
        <p:nvSpPr>
          <p:cNvPr id="221" name="Google Shape;221;p32"/>
          <p:cNvSpPr txBox="1">
            <a:spLocks noGrp="1"/>
          </p:cNvSpPr>
          <p:nvPr>
            <p:ph type="body" idx="1"/>
          </p:nvPr>
        </p:nvSpPr>
        <p:spPr>
          <a:xfrm>
            <a:off x="914805" y="1600200"/>
            <a:ext cx="50796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222" name="Google Shape;222;p32"/>
          <p:cNvSpPr txBox="1">
            <a:spLocks noGrp="1"/>
          </p:cNvSpPr>
          <p:nvPr>
            <p:ph type="body" idx="2"/>
          </p:nvPr>
        </p:nvSpPr>
        <p:spPr>
          <a:xfrm>
            <a:off x="6197600" y="1600200"/>
            <a:ext cx="5080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6C6463"/>
              </a:buClr>
              <a:buSzPts val="1600"/>
              <a:buChar char="»"/>
              <a:defRPr sz="2133">
                <a:solidFill>
                  <a:srgbClr val="6C6463"/>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223" name="Google Shape;223;p32"/>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32"/>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5" name="Google Shape;225;p32"/>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26" name="Google Shape;226;p32"/>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39900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227"/>
        <p:cNvGrpSpPr/>
        <p:nvPr/>
      </p:nvGrpSpPr>
      <p:grpSpPr>
        <a:xfrm>
          <a:off x="0" y="0"/>
          <a:ext cx="0" cy="0"/>
          <a:chOff x="0" y="0"/>
          <a:chExt cx="0" cy="0"/>
        </a:xfrm>
      </p:grpSpPr>
      <p:sp>
        <p:nvSpPr>
          <p:cNvPr id="228" name="Google Shape;228;p33"/>
          <p:cNvSpPr txBox="1">
            <a:spLocks noGrp="1"/>
          </p:cNvSpPr>
          <p:nvPr>
            <p:ph type="body" idx="1"/>
          </p:nvPr>
        </p:nvSpPr>
        <p:spPr>
          <a:xfrm>
            <a:off x="914805" y="1600200"/>
            <a:ext cx="33524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229" name="Google Shape;229;p33"/>
          <p:cNvSpPr txBox="1">
            <a:spLocks noGrp="1"/>
          </p:cNvSpPr>
          <p:nvPr>
            <p:ph type="body" idx="2"/>
          </p:nvPr>
        </p:nvSpPr>
        <p:spPr>
          <a:xfrm>
            <a:off x="7924800"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
        <p:nvSpPr>
          <p:cNvPr id="230" name="Google Shape;230;p33"/>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33"/>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6C646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2" name="Google Shape;232;p33"/>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33" name="Google Shape;233;p33"/>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33"/>
          <p:cNvSpPr txBox="1">
            <a:spLocks noGrp="1"/>
          </p:cNvSpPr>
          <p:nvPr>
            <p:ph type="body" idx="3"/>
          </p:nvPr>
        </p:nvSpPr>
        <p:spPr>
          <a:xfrm>
            <a:off x="4419397" y="1600200"/>
            <a:ext cx="3353200" cy="4572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40256" algn="l" rtl="0">
              <a:lnSpc>
                <a:spcPct val="100000"/>
              </a:lnSpc>
              <a:spcBef>
                <a:spcPts val="400"/>
              </a:spcBef>
              <a:spcAft>
                <a:spcPts val="0"/>
              </a:spcAft>
              <a:buClr>
                <a:srgbClr val="FFFFFF"/>
              </a:buClr>
              <a:buSzPts val="1600"/>
              <a:buChar char="»"/>
              <a:defRPr sz="2133">
                <a:solidFill>
                  <a:srgbClr val="FFFFFF"/>
                </a:solidFill>
              </a:defRPr>
            </a:lvl5pPr>
            <a:lvl6pPr marL="3657509" lvl="5" indent="-457189" algn="l" rtl="0">
              <a:lnSpc>
                <a:spcPct val="100000"/>
              </a:lnSpc>
              <a:spcBef>
                <a:spcPts val="533"/>
              </a:spcBef>
              <a:spcAft>
                <a:spcPts val="0"/>
              </a:spcAft>
              <a:buClr>
                <a:schemeClr val="dk1"/>
              </a:buClr>
              <a:buSzPts val="1800"/>
              <a:buChar char="•"/>
              <a:defRPr sz="2400"/>
            </a:lvl6pPr>
            <a:lvl7pPr marL="4267093" lvl="6" indent="-457189" algn="l" rtl="0">
              <a:lnSpc>
                <a:spcPct val="100000"/>
              </a:lnSpc>
              <a:spcBef>
                <a:spcPts val="533"/>
              </a:spcBef>
              <a:spcAft>
                <a:spcPts val="0"/>
              </a:spcAft>
              <a:buClr>
                <a:schemeClr val="dk1"/>
              </a:buClr>
              <a:buSzPts val="1800"/>
              <a:buChar char="•"/>
              <a:defRPr sz="2400"/>
            </a:lvl7pPr>
            <a:lvl8pPr marL="4876678" lvl="7" indent="-457189" algn="l" rtl="0">
              <a:lnSpc>
                <a:spcPct val="100000"/>
              </a:lnSpc>
              <a:spcBef>
                <a:spcPts val="533"/>
              </a:spcBef>
              <a:spcAft>
                <a:spcPts val="0"/>
              </a:spcAft>
              <a:buClr>
                <a:schemeClr val="dk1"/>
              </a:buClr>
              <a:buSzPts val="1800"/>
              <a:buChar char="•"/>
              <a:defRPr sz="2400"/>
            </a:lvl8pPr>
            <a:lvl9pPr marL="5486263" lvl="8" indent="-457189" algn="l" rtl="0">
              <a:lnSpc>
                <a:spcPct val="100000"/>
              </a:lnSpc>
              <a:spcBef>
                <a:spcPts val="533"/>
              </a:spcBef>
              <a:spcAft>
                <a:spcPts val="0"/>
              </a:spcAft>
              <a:buClr>
                <a:schemeClr val="dk1"/>
              </a:buClr>
              <a:buSzPts val="1800"/>
              <a:buChar char="•"/>
              <a:defRPr sz="2400"/>
            </a:lvl9pPr>
          </a:lstStyle>
          <a:p>
            <a:endParaRPr/>
          </a:p>
        </p:txBody>
      </p:sp>
    </p:spTree>
    <p:extLst>
      <p:ext uri="{BB962C8B-B14F-4D97-AF65-F5344CB8AC3E}">
        <p14:creationId xmlns:p14="http://schemas.microsoft.com/office/powerpoint/2010/main" val="19284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235"/>
        <p:cNvGrpSpPr/>
        <p:nvPr/>
      </p:nvGrpSpPr>
      <p:grpSpPr>
        <a:xfrm>
          <a:off x="0" y="0"/>
          <a:ext cx="0" cy="0"/>
          <a:chOff x="0" y="0"/>
          <a:chExt cx="0" cy="0"/>
        </a:xfrm>
      </p:grpSpPr>
      <p:sp>
        <p:nvSpPr>
          <p:cNvPr id="236" name="Google Shape;236;p34"/>
          <p:cNvSpPr>
            <a:spLocks noGrp="1"/>
          </p:cNvSpPr>
          <p:nvPr>
            <p:ph type="pic" idx="2"/>
          </p:nvPr>
        </p:nvSpPr>
        <p:spPr>
          <a:xfrm>
            <a:off x="203200" y="3429000"/>
            <a:ext cx="11785600" cy="32768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237" name="Google Shape;237;p34"/>
          <p:cNvSpPr txBox="1">
            <a:spLocks noGrp="1"/>
          </p:cNvSpPr>
          <p:nvPr>
            <p:ph type="body" idx="1"/>
          </p:nvPr>
        </p:nvSpPr>
        <p:spPr>
          <a:xfrm rot="-5400000">
            <a:off x="10494179" y="46773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238" name="Google Shape;238;p34"/>
          <p:cNvSpPr txBox="1">
            <a:spLocks noGrp="1"/>
          </p:cNvSpPr>
          <p:nvPr>
            <p:ph type="body" idx="3"/>
          </p:nvPr>
        </p:nvSpPr>
        <p:spPr>
          <a:xfrm>
            <a:off x="914400" y="1600200"/>
            <a:ext cx="10363200" cy="16000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a:solidFill>
                  <a:srgbClr val="6C6463"/>
                </a:solidFill>
              </a:defRPr>
            </a:lvl1pPr>
            <a:lvl2pPr marL="1219170" lvl="1" indent="-474121" algn="l" rtl="0">
              <a:lnSpc>
                <a:spcPct val="100000"/>
              </a:lnSpc>
              <a:spcBef>
                <a:spcPts val="1600"/>
              </a:spcBef>
              <a:spcAft>
                <a:spcPts val="0"/>
              </a:spcAft>
              <a:buClr>
                <a:srgbClr val="6C6463"/>
              </a:buClr>
              <a:buSzPts val="2000"/>
              <a:buChar char="–"/>
              <a:defRPr>
                <a:solidFill>
                  <a:srgbClr val="6C6463"/>
                </a:solidFill>
              </a:defRPr>
            </a:lvl2pPr>
            <a:lvl3pPr marL="1828754" lvl="2" indent="-457189" algn="l" rtl="0">
              <a:lnSpc>
                <a:spcPct val="100000"/>
              </a:lnSpc>
              <a:spcBef>
                <a:spcPts val="1600"/>
              </a:spcBef>
              <a:spcAft>
                <a:spcPts val="0"/>
              </a:spcAft>
              <a:buClr>
                <a:srgbClr val="6C6463"/>
              </a:buClr>
              <a:buSzPts val="1800"/>
              <a:buChar char="•"/>
              <a:defRPr>
                <a:solidFill>
                  <a:srgbClr val="6C6463"/>
                </a:solidFill>
              </a:defRPr>
            </a:lvl3pPr>
            <a:lvl4pPr marL="2438339" lvl="3" indent="-440256" algn="l" rtl="0">
              <a:lnSpc>
                <a:spcPct val="100000"/>
              </a:lnSpc>
              <a:spcBef>
                <a:spcPts val="400"/>
              </a:spcBef>
              <a:spcAft>
                <a:spcPts val="0"/>
              </a:spcAft>
              <a:buClr>
                <a:srgbClr val="6C6463"/>
              </a:buClr>
              <a:buSzPts val="1600"/>
              <a:buChar char="–"/>
              <a:defRPr>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239" name="Google Shape;239;p34"/>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p34"/>
          <p:cNvSpPr txBox="1">
            <a:spLocks noGrp="1"/>
          </p:cNvSpPr>
          <p:nvPr>
            <p:ph type="ftr" idx="11"/>
          </p:nvPr>
        </p:nvSpPr>
        <p:spPr>
          <a:xfrm>
            <a:off x="4165600" y="6520933"/>
            <a:ext cx="38608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800" b="0" i="0">
                <a:solidFill>
                  <a:srgbClr val="FFFFFF"/>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34"/>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42" name="Google Shape;242;p34"/>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0615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B6F4A6-1860-4CA6-974B-27A548BA7F81}"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181091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243"/>
        <p:cNvGrpSpPr/>
        <p:nvPr/>
      </p:nvGrpSpPr>
      <p:grpSpPr>
        <a:xfrm>
          <a:off x="0" y="0"/>
          <a:ext cx="0" cy="0"/>
          <a:chOff x="0" y="0"/>
          <a:chExt cx="0" cy="0"/>
        </a:xfrm>
      </p:grpSpPr>
      <p:sp>
        <p:nvSpPr>
          <p:cNvPr id="244" name="Google Shape;244;p35"/>
          <p:cNvSpPr>
            <a:spLocks noGrp="1"/>
          </p:cNvSpPr>
          <p:nvPr>
            <p:ph type="pic" idx="2"/>
          </p:nvPr>
        </p:nvSpPr>
        <p:spPr>
          <a:xfrm>
            <a:off x="6096000" y="152400"/>
            <a:ext cx="5892800" cy="65532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245" name="Google Shape;245;p35"/>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rgbClr val="6C6463"/>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p35"/>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FFFFFF"/>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47" name="Google Shape;247;p35"/>
          <p:cNvSpPr txBox="1">
            <a:spLocks noGrp="1"/>
          </p:cNvSpPr>
          <p:nvPr>
            <p:ph type="body" idx="1"/>
          </p:nvPr>
        </p:nvSpPr>
        <p:spPr>
          <a:xfrm>
            <a:off x="914400" y="2057400"/>
            <a:ext cx="4876800" cy="4114800"/>
          </a:xfrm>
          <a:prstGeom prst="rect">
            <a:avLst/>
          </a:prstGeom>
          <a:noFill/>
          <a:ln>
            <a:noFill/>
          </a:ln>
        </p:spPr>
        <p:txBody>
          <a:bodyPr spcFirstLastPara="1" wrap="square" lIns="91425" tIns="45700" rIns="91425" bIns="45700" anchor="t" anchorCtr="0">
            <a:noAutofit/>
          </a:bodyPr>
          <a:lstStyle>
            <a:lvl1pPr marL="609585" lvl="0" indent="-474121" algn="l" rtl="0">
              <a:lnSpc>
                <a:spcPct val="100000"/>
              </a:lnSpc>
              <a:spcBef>
                <a:spcPts val="0"/>
              </a:spcBef>
              <a:spcAft>
                <a:spcPts val="0"/>
              </a:spcAft>
              <a:buClr>
                <a:srgbClr val="6C6463"/>
              </a:buClr>
              <a:buSzPts val="2000"/>
              <a:buChar char="•"/>
              <a:defRPr sz="2667">
                <a:solidFill>
                  <a:srgbClr val="6C6463"/>
                </a:solidFill>
              </a:defRPr>
            </a:lvl1pPr>
            <a:lvl2pPr marL="1219170" lvl="1" indent="-457189" algn="l" rtl="0">
              <a:lnSpc>
                <a:spcPct val="100000"/>
              </a:lnSpc>
              <a:spcBef>
                <a:spcPts val="1600"/>
              </a:spcBef>
              <a:spcAft>
                <a:spcPts val="0"/>
              </a:spcAft>
              <a:buClr>
                <a:srgbClr val="6C6463"/>
              </a:buClr>
              <a:buSzPts val="1800"/>
              <a:buChar char="–"/>
              <a:defRPr sz="2400">
                <a:solidFill>
                  <a:srgbClr val="6C6463"/>
                </a:solidFill>
              </a:defRPr>
            </a:lvl2pPr>
            <a:lvl3pPr marL="1828754" lvl="2" indent="-440256" algn="l" rtl="0">
              <a:lnSpc>
                <a:spcPct val="100000"/>
              </a:lnSpc>
              <a:spcBef>
                <a:spcPts val="1600"/>
              </a:spcBef>
              <a:spcAft>
                <a:spcPts val="0"/>
              </a:spcAft>
              <a:buClr>
                <a:srgbClr val="6C6463"/>
              </a:buClr>
              <a:buSzPts val="1600"/>
              <a:buChar char="•"/>
              <a:defRPr sz="2133">
                <a:solidFill>
                  <a:srgbClr val="6C6463"/>
                </a:solidFill>
              </a:defRPr>
            </a:lvl3pPr>
            <a:lvl4pPr marL="2438339" lvl="3" indent="-423323" algn="l" rtl="0">
              <a:lnSpc>
                <a:spcPct val="100000"/>
              </a:lnSpc>
              <a:spcBef>
                <a:spcPts val="400"/>
              </a:spcBef>
              <a:spcAft>
                <a:spcPts val="0"/>
              </a:spcAft>
              <a:buClr>
                <a:srgbClr val="6C6463"/>
              </a:buClr>
              <a:buSzPts val="1400"/>
              <a:buChar char="–"/>
              <a:defRPr sz="1867">
                <a:solidFill>
                  <a:srgbClr val="6C6463"/>
                </a:solidFill>
              </a:defRPr>
            </a:lvl4pPr>
            <a:lvl5pPr marL="3047924" lvl="4" indent="-423323" algn="l" rtl="0">
              <a:lnSpc>
                <a:spcPct val="100000"/>
              </a:lnSpc>
              <a:spcBef>
                <a:spcPts val="400"/>
              </a:spcBef>
              <a:spcAft>
                <a:spcPts val="0"/>
              </a:spcAft>
              <a:buClr>
                <a:srgbClr val="FFFFFF"/>
              </a:buClr>
              <a:buSzPts val="1400"/>
              <a:buChar char="»"/>
              <a:defRPr>
                <a:solidFill>
                  <a:srgbClr val="FFFFFF"/>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248" name="Google Shape;248;p35"/>
          <p:cNvSpPr txBox="1">
            <a:spLocks noGrp="1"/>
          </p:cNvSpPr>
          <p:nvPr>
            <p:ph type="title"/>
          </p:nvPr>
        </p:nvSpPr>
        <p:spPr>
          <a:xfrm>
            <a:off x="914400" y="408204"/>
            <a:ext cx="4876400" cy="1390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9" name="Google Shape;249;p35"/>
          <p:cNvSpPr txBox="1">
            <a:spLocks noGrp="1"/>
          </p:cNvSpPr>
          <p:nvPr>
            <p:ph type="body" idx="3"/>
          </p:nvPr>
        </p:nvSpPr>
        <p:spPr>
          <a:xfrm rot="-5400000">
            <a:off x="104941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7927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250"/>
        <p:cNvGrpSpPr/>
        <p:nvPr/>
      </p:nvGrpSpPr>
      <p:grpSpPr>
        <a:xfrm>
          <a:off x="0" y="0"/>
          <a:ext cx="0" cy="0"/>
          <a:chOff x="0" y="0"/>
          <a:chExt cx="0" cy="0"/>
        </a:xfrm>
      </p:grpSpPr>
      <p:sp>
        <p:nvSpPr>
          <p:cNvPr id="251" name="Google Shape;251;p36"/>
          <p:cNvSpPr>
            <a:spLocks noGrp="1"/>
          </p:cNvSpPr>
          <p:nvPr>
            <p:ph type="pic" idx="2"/>
          </p:nvPr>
        </p:nvSpPr>
        <p:spPr>
          <a:xfrm>
            <a:off x="203200" y="152400"/>
            <a:ext cx="5892800" cy="65532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67"/>
              </a:spcBef>
              <a:spcAft>
                <a:spcPts val="0"/>
              </a:spcAft>
              <a:buClr>
                <a:srgbClr val="6C6463"/>
              </a:buClr>
              <a:buSzPts val="1200"/>
              <a:buFont typeface="Arial"/>
              <a:buNone/>
              <a:defRPr sz="1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000"/>
              <a:buFont typeface="Arial"/>
              <a:buChar char="–"/>
              <a:defRPr sz="2667" b="0" i="0" u="none" strike="noStrike" cap="none">
                <a:solidFill>
                  <a:srgbClr val="635C5B"/>
                </a:solidFill>
                <a:latin typeface="Gill Sans"/>
                <a:ea typeface="Gill Sans"/>
                <a:cs typeface="Gill Sans"/>
                <a:sym typeface="Gill Sans"/>
              </a:defRPr>
            </a:lvl2pPr>
            <a:lvl3pPr marR="0" lvl="2" algn="l" rtl="0">
              <a:lnSpc>
                <a:spcPct val="100000"/>
              </a:lnSpc>
              <a:spcBef>
                <a:spcPts val="1600"/>
              </a:spcBef>
              <a:spcAft>
                <a:spcPts val="0"/>
              </a:spcAft>
              <a:buClr>
                <a:srgbClr val="6C6463"/>
              </a:buClr>
              <a:buSzPts val="1800"/>
              <a:buFont typeface="Arial"/>
              <a:buChar char="•"/>
              <a:defRPr sz="2400" b="0" i="0" u="none" strike="noStrike" cap="none">
                <a:solidFill>
                  <a:srgbClr val="6C6463"/>
                </a:solidFill>
                <a:latin typeface="Gill Sans"/>
                <a:ea typeface="Gill Sans"/>
                <a:cs typeface="Gill Sans"/>
                <a:sym typeface="Gill Sans"/>
              </a:defRPr>
            </a:lvl3pPr>
            <a:lvl4pPr marR="0" lvl="3" algn="l" rtl="0">
              <a:lnSpc>
                <a:spcPct val="100000"/>
              </a:lnSpc>
              <a:spcBef>
                <a:spcPts val="400"/>
              </a:spcBef>
              <a:spcAft>
                <a:spcPts val="0"/>
              </a:spcAft>
              <a:buClr>
                <a:srgbClr val="6C6463"/>
              </a:buClr>
              <a:buSzPts val="1600"/>
              <a:buFont typeface="Arial"/>
              <a:buChar char="–"/>
              <a:defRPr sz="2133" b="0" i="0" u="none" strike="noStrike" cap="none">
                <a:solidFill>
                  <a:srgbClr val="6C6463"/>
                </a:solidFill>
                <a:latin typeface="Gill Sans"/>
                <a:ea typeface="Gill Sans"/>
                <a:cs typeface="Gill Sans"/>
                <a:sym typeface="Gill Sans"/>
              </a:defRPr>
            </a:lvl4pPr>
            <a:lvl5pPr marR="0" lvl="4" algn="l" rtl="0">
              <a:lnSpc>
                <a:spcPct val="100000"/>
              </a:lnSpc>
              <a:spcBef>
                <a:spcPts val="400"/>
              </a:spcBef>
              <a:spcAft>
                <a:spcPts val="0"/>
              </a:spcAft>
              <a:buClr>
                <a:srgbClr val="6C6463"/>
              </a:buClr>
              <a:buSzPts val="1400"/>
              <a:buFont typeface="Arial"/>
              <a:buChar char="»"/>
              <a:defRPr sz="1867" b="0" i="0" u="none" strike="noStrike" cap="none">
                <a:solidFill>
                  <a:srgbClr val="6C6463"/>
                </a:solidFill>
                <a:latin typeface="Gill Sans"/>
                <a:ea typeface="Gill Sans"/>
                <a:cs typeface="Gill Sans"/>
                <a:sym typeface="Gill Sans"/>
              </a:defRPr>
            </a:lvl5pPr>
            <a:lvl6pPr marR="0" lvl="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6pPr>
            <a:lvl7pPr marR="0" lvl="6"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7pPr>
            <a:lvl8pPr marR="0" lvl="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8pPr>
            <a:lvl9pPr marR="0" lvl="8"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Gill Sans"/>
                <a:ea typeface="Gill Sans"/>
                <a:cs typeface="Gill Sans"/>
                <a:sym typeface="Gill Sans"/>
              </a:defRPr>
            </a:lvl9pPr>
          </a:lstStyle>
          <a:p>
            <a:endParaRPr/>
          </a:p>
        </p:txBody>
      </p:sp>
      <p:sp>
        <p:nvSpPr>
          <p:cNvPr id="252" name="Google Shape;252;p36"/>
          <p:cNvSpPr txBox="1">
            <a:spLocks noGrp="1"/>
          </p:cNvSpPr>
          <p:nvPr>
            <p:ph type="dt" idx="10"/>
          </p:nvPr>
        </p:nvSpPr>
        <p:spPr>
          <a:xfrm>
            <a:off x="203200" y="6520933"/>
            <a:ext cx="28448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800" b="0" i="0">
                <a:solidFill>
                  <a:schemeClr val="l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 name="Google Shape;253;p36"/>
          <p:cNvSpPr txBox="1">
            <a:spLocks noGrp="1"/>
          </p:cNvSpPr>
          <p:nvPr>
            <p:ph type="sldNum" idx="12"/>
          </p:nvPr>
        </p:nvSpPr>
        <p:spPr>
          <a:xfrm>
            <a:off x="9144000" y="6520933"/>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C6463"/>
                </a:solidFill>
                <a:latin typeface="Gill Sans"/>
                <a:ea typeface="Gill Sans"/>
                <a:cs typeface="Gill Sans"/>
                <a:sym typeface="Gill Sans"/>
              </a:defRPr>
            </a:lvl9pPr>
          </a:lstStyle>
          <a:p>
            <a:fld id="{00000000-1234-1234-1234-123412341234}" type="slidenum">
              <a:rPr lang="en" smtClean="0"/>
              <a:pPr/>
              <a:t>‹#›</a:t>
            </a:fld>
            <a:endParaRPr lang="en"/>
          </a:p>
        </p:txBody>
      </p:sp>
      <p:sp>
        <p:nvSpPr>
          <p:cNvPr id="254" name="Google Shape;254;p36"/>
          <p:cNvSpPr txBox="1">
            <a:spLocks noGrp="1"/>
          </p:cNvSpPr>
          <p:nvPr>
            <p:ph type="body" idx="1"/>
          </p:nvPr>
        </p:nvSpPr>
        <p:spPr>
          <a:xfrm rot="-5400000">
            <a:off x="4601379" y="1400799"/>
            <a:ext cx="2743200" cy="246400"/>
          </a:xfrm>
          <a:prstGeom prst="rect">
            <a:avLst/>
          </a:prstGeom>
          <a:noFill/>
          <a:ln>
            <a:noFill/>
          </a:ln>
        </p:spPr>
        <p:txBody>
          <a:bodyPr spcFirstLastPara="1" wrap="square" lIns="91425" tIns="45700" rIns="91425" bIns="45700" anchor="t" anchorCtr="0">
            <a:noAutofit/>
          </a:bodyPr>
          <a:lstStyle>
            <a:lvl1pPr marL="609585" lvl="0" indent="-304792" algn="r" rtl="0">
              <a:lnSpc>
                <a:spcPct val="100000"/>
              </a:lnSpc>
              <a:spcBef>
                <a:spcPts val="0"/>
              </a:spcBef>
              <a:spcAft>
                <a:spcPts val="0"/>
              </a:spcAft>
              <a:buClr>
                <a:srgbClr val="FFFFFF"/>
              </a:buClr>
              <a:buSzPts val="600"/>
              <a:buNone/>
              <a:defRPr sz="800">
                <a:solidFill>
                  <a:srgbClr val="FFFFFF"/>
                </a:solidFill>
              </a:defRPr>
            </a:lvl1pPr>
            <a:lvl2pPr marL="1219170" lvl="1" indent="-304792" algn="l" rtl="0">
              <a:lnSpc>
                <a:spcPct val="100000"/>
              </a:lnSpc>
              <a:spcBef>
                <a:spcPts val="1600"/>
              </a:spcBef>
              <a:spcAft>
                <a:spcPts val="0"/>
              </a:spcAft>
              <a:buClr>
                <a:schemeClr val="lt1"/>
              </a:buClr>
              <a:buSzPts val="1800"/>
              <a:buNone/>
              <a:defRPr sz="2400">
                <a:solidFill>
                  <a:schemeClr val="lt1"/>
                </a:solidFill>
              </a:defRPr>
            </a:lvl2pPr>
            <a:lvl3pPr marL="1828754" lvl="2" indent="-304792" algn="l" rtl="0">
              <a:lnSpc>
                <a:spcPct val="100000"/>
              </a:lnSpc>
              <a:spcBef>
                <a:spcPts val="1600"/>
              </a:spcBef>
              <a:spcAft>
                <a:spcPts val="0"/>
              </a:spcAft>
              <a:buClr>
                <a:schemeClr val="lt1"/>
              </a:buClr>
              <a:buSzPts val="1600"/>
              <a:buNone/>
              <a:defRPr sz="2133">
                <a:solidFill>
                  <a:schemeClr val="lt1"/>
                </a:solidFill>
              </a:defRPr>
            </a:lvl3pPr>
            <a:lvl4pPr marL="2438339" lvl="3" indent="-304792" algn="l" rtl="0">
              <a:lnSpc>
                <a:spcPct val="100000"/>
              </a:lnSpc>
              <a:spcBef>
                <a:spcPts val="400"/>
              </a:spcBef>
              <a:spcAft>
                <a:spcPts val="0"/>
              </a:spcAft>
              <a:buClr>
                <a:schemeClr val="lt1"/>
              </a:buClr>
              <a:buSzPts val="1400"/>
              <a:buNone/>
              <a:defRPr sz="1867">
                <a:solidFill>
                  <a:schemeClr val="lt1"/>
                </a:solidFill>
              </a:defRPr>
            </a:lvl4pPr>
            <a:lvl5pPr marL="3047924" lvl="4" indent="-304792" algn="l" rtl="0">
              <a:lnSpc>
                <a:spcPct val="100000"/>
              </a:lnSpc>
              <a:spcBef>
                <a:spcPts val="267"/>
              </a:spcBef>
              <a:spcAft>
                <a:spcPts val="0"/>
              </a:spcAft>
              <a:buClr>
                <a:schemeClr val="lt1"/>
              </a:buClr>
              <a:buSzPts val="1200"/>
              <a:buNone/>
              <a:defRPr sz="1600">
                <a:solidFill>
                  <a:schemeClr val="lt1"/>
                </a:solidFill>
              </a:defRPr>
            </a:lvl5pPr>
            <a:lvl6pPr marL="3657509" lvl="5" indent="-457189" algn="l" rtl="0">
              <a:lnSpc>
                <a:spcPct val="100000"/>
              </a:lnSpc>
              <a:spcBef>
                <a:spcPts val="533"/>
              </a:spcBef>
              <a:spcAft>
                <a:spcPts val="0"/>
              </a:spcAft>
              <a:buClr>
                <a:schemeClr val="dk1"/>
              </a:buClr>
              <a:buSzPts val="1800"/>
              <a:buChar char="•"/>
              <a:defRPr/>
            </a:lvl6pPr>
            <a:lvl7pPr marL="4267093" lvl="6" indent="-457189" algn="l" rtl="0">
              <a:lnSpc>
                <a:spcPct val="100000"/>
              </a:lnSpc>
              <a:spcBef>
                <a:spcPts val="533"/>
              </a:spcBef>
              <a:spcAft>
                <a:spcPts val="0"/>
              </a:spcAft>
              <a:buClr>
                <a:schemeClr val="dk1"/>
              </a:buClr>
              <a:buSzPts val="1800"/>
              <a:buChar char="•"/>
              <a:defRPr/>
            </a:lvl7pPr>
            <a:lvl8pPr marL="4876678" lvl="7" indent="-457189" algn="l" rtl="0">
              <a:lnSpc>
                <a:spcPct val="100000"/>
              </a:lnSpc>
              <a:spcBef>
                <a:spcPts val="533"/>
              </a:spcBef>
              <a:spcAft>
                <a:spcPts val="0"/>
              </a:spcAft>
              <a:buClr>
                <a:schemeClr val="dk1"/>
              </a:buClr>
              <a:buSzPts val="1800"/>
              <a:buChar char="•"/>
              <a:defRPr/>
            </a:lvl8pPr>
            <a:lvl9pPr marL="5486263" lvl="8" indent="-457189" algn="l" rtl="0">
              <a:lnSpc>
                <a:spcPct val="100000"/>
              </a:lnSpc>
              <a:spcBef>
                <a:spcPts val="533"/>
              </a:spcBef>
              <a:spcAft>
                <a:spcPts val="0"/>
              </a:spcAft>
              <a:buClr>
                <a:schemeClr val="dk1"/>
              </a:buClr>
              <a:buSzPts val="1800"/>
              <a:buChar char="•"/>
              <a:defRPr/>
            </a:lvl9pPr>
          </a:lstStyle>
          <a:p>
            <a:endParaRPr/>
          </a:p>
        </p:txBody>
      </p:sp>
      <p:sp>
        <p:nvSpPr>
          <p:cNvPr id="255" name="Google Shape;255;p36"/>
          <p:cNvSpPr txBox="1">
            <a:spLocks noGrp="1"/>
          </p:cNvSpPr>
          <p:nvPr>
            <p:ph type="title"/>
          </p:nvPr>
        </p:nvSpPr>
        <p:spPr>
          <a:xfrm>
            <a:off x="6502805" y="2971800"/>
            <a:ext cx="5181200" cy="954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0067B9"/>
              </a:buClr>
              <a:buSzPts val="2800"/>
              <a:buFont typeface="Gill Sans"/>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32351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280"/>
        <p:cNvGrpSpPr/>
        <p:nvPr/>
      </p:nvGrpSpPr>
      <p:grpSpPr>
        <a:xfrm>
          <a:off x="0" y="0"/>
          <a:ext cx="0" cy="0"/>
          <a:chOff x="0" y="0"/>
          <a:chExt cx="0" cy="0"/>
        </a:xfrm>
      </p:grpSpPr>
      <p:sp>
        <p:nvSpPr>
          <p:cNvPr id="281" name="Google Shape;281;p41"/>
          <p:cNvSpPr txBox="1">
            <a:spLocks noGrp="1"/>
          </p:cNvSpPr>
          <p:nvPr>
            <p:ph type="sldNum" idx="12"/>
          </p:nvPr>
        </p:nvSpPr>
        <p:spPr>
          <a:xfrm>
            <a:off x="9144000" y="6408096"/>
            <a:ext cx="2844800" cy="2460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SzPts val="600"/>
              <a:buNone/>
              <a:defRPr sz="800" b="0" i="0" u="none" strike="noStrike" cap="none">
                <a:solidFill>
                  <a:srgbClr val="6C6463"/>
                </a:solidFill>
                <a:latin typeface="Cabin"/>
                <a:ea typeface="Cabin"/>
                <a:cs typeface="Cabin"/>
                <a:sym typeface="Cabin"/>
              </a:defRPr>
            </a:lvl9pPr>
          </a:lstStyle>
          <a:p>
            <a:fld id="{00000000-1234-1234-1234-123412341234}" type="slidenum">
              <a:rPr lang="en" smtClean="0"/>
              <a:pPr/>
              <a:t>‹#›</a:t>
            </a:fld>
            <a:endParaRPr lang="en"/>
          </a:p>
        </p:txBody>
      </p:sp>
      <p:sp>
        <p:nvSpPr>
          <p:cNvPr id="282" name="Google Shape;282;p41"/>
          <p:cNvSpPr txBox="1">
            <a:spLocks noGrp="1"/>
          </p:cNvSpPr>
          <p:nvPr>
            <p:ph type="title"/>
          </p:nvPr>
        </p:nvSpPr>
        <p:spPr>
          <a:xfrm>
            <a:off x="914805" y="903313"/>
            <a:ext cx="10363200" cy="6108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BA0C2F"/>
              </a:buClr>
              <a:buSzPts val="1100"/>
              <a:buFont typeface="Cabin"/>
              <a:buNone/>
              <a:defRPr sz="32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100"/>
              <a:buNone/>
              <a:defRPr sz="2400"/>
            </a:lvl2pPr>
            <a:lvl3pPr lvl="2" algn="l" rtl="0">
              <a:lnSpc>
                <a:spcPct val="100000"/>
              </a:lnSpc>
              <a:spcBef>
                <a:spcPts val="0"/>
              </a:spcBef>
              <a:spcAft>
                <a:spcPts val="0"/>
              </a:spcAft>
              <a:buSzPts val="1100"/>
              <a:buNone/>
              <a:defRPr sz="2400"/>
            </a:lvl3pPr>
            <a:lvl4pPr lvl="3" algn="l" rtl="0">
              <a:lnSpc>
                <a:spcPct val="100000"/>
              </a:lnSpc>
              <a:spcBef>
                <a:spcPts val="0"/>
              </a:spcBef>
              <a:spcAft>
                <a:spcPts val="0"/>
              </a:spcAft>
              <a:buSzPts val="1100"/>
              <a:buNone/>
              <a:defRPr sz="2400"/>
            </a:lvl4pPr>
            <a:lvl5pPr lvl="4" algn="l" rtl="0">
              <a:lnSpc>
                <a:spcPct val="100000"/>
              </a:lnSpc>
              <a:spcBef>
                <a:spcPts val="0"/>
              </a:spcBef>
              <a:spcAft>
                <a:spcPts val="0"/>
              </a:spcAft>
              <a:buSzPts val="1100"/>
              <a:buNone/>
              <a:defRPr sz="2400"/>
            </a:lvl5pPr>
            <a:lvl6pPr lvl="5" algn="l" rtl="0">
              <a:lnSpc>
                <a:spcPct val="100000"/>
              </a:lnSpc>
              <a:spcBef>
                <a:spcPts val="0"/>
              </a:spcBef>
              <a:spcAft>
                <a:spcPts val="0"/>
              </a:spcAft>
              <a:buSzPts val="1100"/>
              <a:buNone/>
              <a:defRPr sz="2400"/>
            </a:lvl6pPr>
            <a:lvl7pPr lvl="6" algn="l" rtl="0">
              <a:lnSpc>
                <a:spcPct val="100000"/>
              </a:lnSpc>
              <a:spcBef>
                <a:spcPts val="0"/>
              </a:spcBef>
              <a:spcAft>
                <a:spcPts val="0"/>
              </a:spcAft>
              <a:buSzPts val="1100"/>
              <a:buNone/>
              <a:defRPr sz="2400"/>
            </a:lvl7pPr>
            <a:lvl8pPr lvl="7" algn="l" rtl="0">
              <a:lnSpc>
                <a:spcPct val="100000"/>
              </a:lnSpc>
              <a:spcBef>
                <a:spcPts val="0"/>
              </a:spcBef>
              <a:spcAft>
                <a:spcPts val="0"/>
              </a:spcAft>
              <a:buSzPts val="1100"/>
              <a:buNone/>
              <a:defRPr sz="2400"/>
            </a:lvl8pPr>
            <a:lvl9pPr lvl="8" algn="l" rtl="0">
              <a:lnSpc>
                <a:spcPct val="100000"/>
              </a:lnSpc>
              <a:spcBef>
                <a:spcPts val="0"/>
              </a:spcBef>
              <a:spcAft>
                <a:spcPts val="0"/>
              </a:spcAft>
              <a:buSzPts val="1100"/>
              <a:buNone/>
              <a:defRPr sz="2400"/>
            </a:lvl9pPr>
          </a:lstStyle>
          <a:p>
            <a:endParaRPr/>
          </a:p>
        </p:txBody>
      </p:sp>
      <p:sp>
        <p:nvSpPr>
          <p:cNvPr id="283" name="Google Shape;283;p41"/>
          <p:cNvSpPr txBox="1">
            <a:spLocks noGrp="1"/>
          </p:cNvSpPr>
          <p:nvPr>
            <p:ph type="body" idx="1"/>
          </p:nvPr>
        </p:nvSpPr>
        <p:spPr>
          <a:xfrm>
            <a:off x="914400" y="1715549"/>
            <a:ext cx="10363200" cy="4233200"/>
          </a:xfrm>
          <a:prstGeom prst="rect">
            <a:avLst/>
          </a:prstGeom>
          <a:noFill/>
          <a:ln>
            <a:noFill/>
          </a:ln>
        </p:spPr>
        <p:txBody>
          <a:bodyPr spcFirstLastPara="1" wrap="square" lIns="68575" tIns="68575" rIns="68575" bIns="68575" anchor="t" anchorCtr="0">
            <a:noAutofit/>
          </a:bodyPr>
          <a:lstStyle>
            <a:lvl1pPr marL="609585" marR="0" lvl="0" indent="-406390" algn="l" rtl="0">
              <a:lnSpc>
                <a:spcPct val="100000"/>
              </a:lnSpc>
              <a:spcBef>
                <a:spcPts val="0"/>
              </a:spcBef>
              <a:spcAft>
                <a:spcPts val="0"/>
              </a:spcAft>
              <a:buClr>
                <a:srgbClr val="6C6463"/>
              </a:buClr>
              <a:buSzPts val="1200"/>
              <a:buFont typeface="Arial"/>
              <a:buChar char="•"/>
              <a:defRPr sz="2133" b="0" i="0" u="none" strike="noStrike" cap="none">
                <a:solidFill>
                  <a:srgbClr val="6C6463"/>
                </a:solidFill>
                <a:latin typeface="Cabin"/>
                <a:ea typeface="Cabin"/>
                <a:cs typeface="Cabin"/>
                <a:sym typeface="Cabin"/>
              </a:defRPr>
            </a:lvl1pPr>
            <a:lvl2pPr marL="1219170" marR="0" lvl="1" indent="-406390" algn="l" rtl="0">
              <a:lnSpc>
                <a:spcPct val="100000"/>
              </a:lnSpc>
              <a:spcBef>
                <a:spcPts val="1067"/>
              </a:spcBef>
              <a:spcAft>
                <a:spcPts val="0"/>
              </a:spcAft>
              <a:buClr>
                <a:srgbClr val="6C6463"/>
              </a:buClr>
              <a:buSzPts val="1200"/>
              <a:buFont typeface="Arial"/>
              <a:buChar char="–"/>
              <a:defRPr sz="2133" b="0" i="0" u="none" strike="noStrike" cap="none">
                <a:solidFill>
                  <a:srgbClr val="6C6463"/>
                </a:solidFill>
                <a:latin typeface="Cabin"/>
                <a:ea typeface="Cabin"/>
                <a:cs typeface="Cabin"/>
                <a:sym typeface="Cabin"/>
              </a:defRPr>
            </a:lvl2pPr>
            <a:lvl3pPr marL="1828754" marR="0" lvl="2" indent="-423323" algn="l" rtl="0">
              <a:lnSpc>
                <a:spcPct val="100000"/>
              </a:lnSpc>
              <a:spcBef>
                <a:spcPts val="1067"/>
              </a:spcBef>
              <a:spcAft>
                <a:spcPts val="0"/>
              </a:spcAft>
              <a:buClr>
                <a:srgbClr val="6C6463"/>
              </a:buClr>
              <a:buSzPts val="1400"/>
              <a:buFont typeface="Arial"/>
              <a:buChar char="•"/>
              <a:defRPr sz="2400" b="0" i="0" u="none" strike="noStrike" cap="none">
                <a:solidFill>
                  <a:srgbClr val="6C6463"/>
                </a:solidFill>
                <a:latin typeface="Cabin"/>
                <a:ea typeface="Cabin"/>
                <a:cs typeface="Cabin"/>
                <a:sym typeface="Cabin"/>
              </a:defRPr>
            </a:lvl3pPr>
            <a:lvl4pPr marL="2438339" marR="0" lvl="3" indent="-406390" algn="l" rtl="0">
              <a:lnSpc>
                <a:spcPct val="100000"/>
              </a:lnSpc>
              <a:spcBef>
                <a:spcPts val="400"/>
              </a:spcBef>
              <a:spcAft>
                <a:spcPts val="0"/>
              </a:spcAft>
              <a:buClr>
                <a:srgbClr val="6C6463"/>
              </a:buClr>
              <a:buSzPts val="1200"/>
              <a:buFont typeface="Arial"/>
              <a:buChar char="–"/>
              <a:defRPr sz="2133" b="0" i="0" u="none" strike="noStrike" cap="none">
                <a:solidFill>
                  <a:srgbClr val="6C6463"/>
                </a:solidFill>
                <a:latin typeface="Cabin"/>
                <a:ea typeface="Cabin"/>
                <a:cs typeface="Cabin"/>
                <a:sym typeface="Cabin"/>
              </a:defRPr>
            </a:lvl4pPr>
            <a:lvl5pPr marL="3047924" marR="0" lvl="4" indent="-397923" algn="l" rtl="0">
              <a:lnSpc>
                <a:spcPct val="100000"/>
              </a:lnSpc>
              <a:spcBef>
                <a:spcPts val="400"/>
              </a:spcBef>
              <a:spcAft>
                <a:spcPts val="0"/>
              </a:spcAft>
              <a:buClr>
                <a:srgbClr val="6C6463"/>
              </a:buClr>
              <a:buSzPts val="1100"/>
              <a:buFont typeface="Arial"/>
              <a:buChar char="»"/>
              <a:defRPr sz="1867" b="0" i="0" u="none" strike="noStrike" cap="none">
                <a:solidFill>
                  <a:srgbClr val="6C6463"/>
                </a:solidFill>
                <a:latin typeface="Cabin"/>
                <a:ea typeface="Cabin"/>
                <a:cs typeface="Cabin"/>
                <a:sym typeface="Cabin"/>
              </a:defRPr>
            </a:lvl5pPr>
            <a:lvl6pPr marL="3657509" marR="0" lvl="5" indent="-431789"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bin"/>
                <a:ea typeface="Cabin"/>
                <a:cs typeface="Cabin"/>
                <a:sym typeface="Cabin"/>
              </a:defRPr>
            </a:lvl6pPr>
            <a:lvl7pPr marL="4267093" marR="0" lvl="6" indent="-431789"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bin"/>
                <a:ea typeface="Cabin"/>
                <a:cs typeface="Cabin"/>
                <a:sym typeface="Cabin"/>
              </a:defRPr>
            </a:lvl7pPr>
            <a:lvl8pPr marL="4876678" marR="0" lvl="7" indent="-431789"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bin"/>
                <a:ea typeface="Cabin"/>
                <a:cs typeface="Cabin"/>
                <a:sym typeface="Cabin"/>
              </a:defRPr>
            </a:lvl8pPr>
            <a:lvl9pPr marL="5486263" marR="0" lvl="8" indent="-431789"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Cabin"/>
                <a:ea typeface="Cabin"/>
                <a:cs typeface="Cabin"/>
                <a:sym typeface="Cabin"/>
              </a:defRPr>
            </a:lvl9pPr>
          </a:lstStyle>
          <a:p>
            <a:endParaRPr/>
          </a:p>
        </p:txBody>
      </p:sp>
    </p:spTree>
    <p:extLst>
      <p:ext uri="{BB962C8B-B14F-4D97-AF65-F5344CB8AC3E}">
        <p14:creationId xmlns:p14="http://schemas.microsoft.com/office/powerpoint/2010/main" val="2681585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314"/>
        <p:cNvGrpSpPr/>
        <p:nvPr/>
      </p:nvGrpSpPr>
      <p:grpSpPr>
        <a:xfrm>
          <a:off x="0" y="0"/>
          <a:ext cx="0" cy="0"/>
          <a:chOff x="0" y="0"/>
          <a:chExt cx="0" cy="0"/>
        </a:xfrm>
      </p:grpSpPr>
      <p:sp>
        <p:nvSpPr>
          <p:cNvPr id="315" name="Google Shape;315;p47"/>
          <p:cNvSpPr txBox="1">
            <a:spLocks noGrp="1"/>
          </p:cNvSpPr>
          <p:nvPr>
            <p:ph type="body" idx="1"/>
          </p:nvPr>
        </p:nvSpPr>
        <p:spPr>
          <a:xfrm>
            <a:off x="914400" y="1524000"/>
            <a:ext cx="5384800" cy="5105200"/>
          </a:xfrm>
          <a:prstGeom prst="rect">
            <a:avLst/>
          </a:prstGeom>
          <a:noFill/>
          <a:ln>
            <a:noFill/>
          </a:ln>
        </p:spPr>
        <p:txBody>
          <a:bodyPr spcFirstLastPara="1" wrap="square" lIns="68575" tIns="34275" rIns="68575" bIns="34275" anchor="t" anchorCtr="0">
            <a:noAutofit/>
          </a:bodyPr>
          <a:lstStyle>
            <a:lvl1pPr marL="609585" lvl="0" indent="-482588" algn="l" rtl="0">
              <a:spcBef>
                <a:spcPts val="533"/>
              </a:spcBef>
              <a:spcAft>
                <a:spcPts val="0"/>
              </a:spcAft>
              <a:buClr>
                <a:schemeClr val="dk1"/>
              </a:buClr>
              <a:buSzPts val="2100"/>
              <a:buFont typeface="Arial"/>
              <a:buChar char="•"/>
              <a:defRPr sz="2800"/>
            </a:lvl1pPr>
            <a:lvl2pPr marL="1219170" lvl="1" indent="-457189" algn="l" rtl="0">
              <a:spcBef>
                <a:spcPts val="533"/>
              </a:spcBef>
              <a:spcAft>
                <a:spcPts val="0"/>
              </a:spcAft>
              <a:buClr>
                <a:schemeClr val="dk1"/>
              </a:buClr>
              <a:buSzPts val="1800"/>
              <a:buFont typeface="Arial"/>
              <a:buChar char="–"/>
              <a:defRPr sz="2400"/>
            </a:lvl2pPr>
            <a:lvl3pPr marL="1828754" lvl="2" indent="-431789" algn="l" rtl="0">
              <a:spcBef>
                <a:spcPts val="400"/>
              </a:spcBef>
              <a:spcAft>
                <a:spcPts val="0"/>
              </a:spcAft>
              <a:buClr>
                <a:schemeClr val="dk1"/>
              </a:buClr>
              <a:buSzPts val="1500"/>
              <a:buFont typeface="Arial"/>
              <a:buChar char="•"/>
              <a:defRPr sz="2000"/>
            </a:lvl3pPr>
            <a:lvl4pPr marL="2438339" lvl="3" indent="-423323" algn="l" rtl="0">
              <a:spcBef>
                <a:spcPts val="400"/>
              </a:spcBef>
              <a:spcAft>
                <a:spcPts val="0"/>
              </a:spcAft>
              <a:buClr>
                <a:schemeClr val="dk1"/>
              </a:buClr>
              <a:buSzPts val="1400"/>
              <a:buFont typeface="Arial"/>
              <a:buChar char="–"/>
              <a:defRPr sz="1867"/>
            </a:lvl4pPr>
            <a:lvl5pPr marL="3047924" lvl="4" indent="-423323" algn="l" rtl="0">
              <a:spcBef>
                <a:spcPts val="400"/>
              </a:spcBef>
              <a:spcAft>
                <a:spcPts val="0"/>
              </a:spcAft>
              <a:buClr>
                <a:schemeClr val="dk1"/>
              </a:buClr>
              <a:buSzPts val="1400"/>
              <a:buFont typeface="Arial"/>
              <a:buChar char="»"/>
              <a:defRPr sz="1867"/>
            </a:lvl5pPr>
            <a:lvl6pPr marL="3657509" lvl="5" indent="-423323" algn="l" rtl="0">
              <a:spcBef>
                <a:spcPts val="400"/>
              </a:spcBef>
              <a:spcAft>
                <a:spcPts val="0"/>
              </a:spcAft>
              <a:buClr>
                <a:schemeClr val="dk1"/>
              </a:buClr>
              <a:buSzPts val="1400"/>
              <a:buFont typeface="Arial"/>
              <a:buChar char="•"/>
              <a:defRPr sz="1867"/>
            </a:lvl6pPr>
            <a:lvl7pPr marL="4267093" lvl="6" indent="-423323" algn="l" rtl="0">
              <a:spcBef>
                <a:spcPts val="400"/>
              </a:spcBef>
              <a:spcAft>
                <a:spcPts val="0"/>
              </a:spcAft>
              <a:buClr>
                <a:schemeClr val="dk1"/>
              </a:buClr>
              <a:buSzPts val="1400"/>
              <a:buFont typeface="Arial"/>
              <a:buChar char="•"/>
              <a:defRPr sz="1867"/>
            </a:lvl7pPr>
            <a:lvl8pPr marL="4876678" lvl="7" indent="-423323" algn="l" rtl="0">
              <a:spcBef>
                <a:spcPts val="400"/>
              </a:spcBef>
              <a:spcAft>
                <a:spcPts val="0"/>
              </a:spcAft>
              <a:buClr>
                <a:schemeClr val="dk1"/>
              </a:buClr>
              <a:buSzPts val="1400"/>
              <a:buFont typeface="Arial"/>
              <a:buChar char="•"/>
              <a:defRPr sz="1867"/>
            </a:lvl8pPr>
            <a:lvl9pPr marL="5486263" lvl="8" indent="-423323" algn="l" rtl="0">
              <a:spcBef>
                <a:spcPts val="400"/>
              </a:spcBef>
              <a:spcAft>
                <a:spcPts val="0"/>
              </a:spcAft>
              <a:buClr>
                <a:schemeClr val="dk1"/>
              </a:buClr>
              <a:buSzPts val="1400"/>
              <a:buFont typeface="Arial"/>
              <a:buChar char="•"/>
              <a:defRPr sz="1867"/>
            </a:lvl9pPr>
          </a:lstStyle>
          <a:p>
            <a:endParaRPr/>
          </a:p>
        </p:txBody>
      </p:sp>
      <p:sp>
        <p:nvSpPr>
          <p:cNvPr id="316" name="Google Shape;316;p47"/>
          <p:cNvSpPr txBox="1">
            <a:spLocks noGrp="1"/>
          </p:cNvSpPr>
          <p:nvPr>
            <p:ph type="body" idx="2"/>
          </p:nvPr>
        </p:nvSpPr>
        <p:spPr>
          <a:xfrm>
            <a:off x="6197600" y="1524000"/>
            <a:ext cx="5384800" cy="5105200"/>
          </a:xfrm>
          <a:prstGeom prst="rect">
            <a:avLst/>
          </a:prstGeom>
          <a:noFill/>
          <a:ln>
            <a:noFill/>
          </a:ln>
        </p:spPr>
        <p:txBody>
          <a:bodyPr spcFirstLastPara="1" wrap="square" lIns="68575" tIns="34275" rIns="68575" bIns="34275" anchor="t" anchorCtr="0">
            <a:noAutofit/>
          </a:bodyPr>
          <a:lstStyle>
            <a:lvl1pPr marL="609585" lvl="0" indent="-482588" algn="l" rtl="0">
              <a:spcBef>
                <a:spcPts val="533"/>
              </a:spcBef>
              <a:spcAft>
                <a:spcPts val="0"/>
              </a:spcAft>
              <a:buClr>
                <a:schemeClr val="dk1"/>
              </a:buClr>
              <a:buSzPts val="2100"/>
              <a:buFont typeface="Arial"/>
              <a:buChar char="•"/>
              <a:defRPr sz="2800"/>
            </a:lvl1pPr>
            <a:lvl2pPr marL="1219170" lvl="1" indent="-457189" algn="l" rtl="0">
              <a:spcBef>
                <a:spcPts val="533"/>
              </a:spcBef>
              <a:spcAft>
                <a:spcPts val="0"/>
              </a:spcAft>
              <a:buClr>
                <a:schemeClr val="dk1"/>
              </a:buClr>
              <a:buSzPts val="1800"/>
              <a:buFont typeface="Arial"/>
              <a:buChar char="–"/>
              <a:defRPr sz="2400"/>
            </a:lvl2pPr>
            <a:lvl3pPr marL="1828754" lvl="2" indent="-431789" algn="l" rtl="0">
              <a:spcBef>
                <a:spcPts val="400"/>
              </a:spcBef>
              <a:spcAft>
                <a:spcPts val="0"/>
              </a:spcAft>
              <a:buClr>
                <a:schemeClr val="dk1"/>
              </a:buClr>
              <a:buSzPts val="1500"/>
              <a:buFont typeface="Arial"/>
              <a:buChar char="•"/>
              <a:defRPr sz="2000"/>
            </a:lvl3pPr>
            <a:lvl4pPr marL="2438339" lvl="3" indent="-423323" algn="l" rtl="0">
              <a:spcBef>
                <a:spcPts val="400"/>
              </a:spcBef>
              <a:spcAft>
                <a:spcPts val="0"/>
              </a:spcAft>
              <a:buClr>
                <a:schemeClr val="dk1"/>
              </a:buClr>
              <a:buSzPts val="1400"/>
              <a:buFont typeface="Arial"/>
              <a:buChar char="–"/>
              <a:defRPr sz="1867"/>
            </a:lvl4pPr>
            <a:lvl5pPr marL="3047924" lvl="4" indent="-423323" algn="l" rtl="0">
              <a:spcBef>
                <a:spcPts val="400"/>
              </a:spcBef>
              <a:spcAft>
                <a:spcPts val="0"/>
              </a:spcAft>
              <a:buClr>
                <a:schemeClr val="dk1"/>
              </a:buClr>
              <a:buSzPts val="1400"/>
              <a:buFont typeface="Arial"/>
              <a:buChar char="»"/>
              <a:defRPr sz="1867"/>
            </a:lvl5pPr>
            <a:lvl6pPr marL="3657509" lvl="5" indent="-423323" algn="l" rtl="0">
              <a:spcBef>
                <a:spcPts val="400"/>
              </a:spcBef>
              <a:spcAft>
                <a:spcPts val="0"/>
              </a:spcAft>
              <a:buClr>
                <a:schemeClr val="dk1"/>
              </a:buClr>
              <a:buSzPts val="1400"/>
              <a:buFont typeface="Arial"/>
              <a:buChar char="•"/>
              <a:defRPr sz="1867"/>
            </a:lvl6pPr>
            <a:lvl7pPr marL="4267093" lvl="6" indent="-423323" algn="l" rtl="0">
              <a:spcBef>
                <a:spcPts val="400"/>
              </a:spcBef>
              <a:spcAft>
                <a:spcPts val="0"/>
              </a:spcAft>
              <a:buClr>
                <a:schemeClr val="dk1"/>
              </a:buClr>
              <a:buSzPts val="1400"/>
              <a:buFont typeface="Arial"/>
              <a:buChar char="•"/>
              <a:defRPr sz="1867"/>
            </a:lvl7pPr>
            <a:lvl8pPr marL="4876678" lvl="7" indent="-423323" algn="l" rtl="0">
              <a:spcBef>
                <a:spcPts val="400"/>
              </a:spcBef>
              <a:spcAft>
                <a:spcPts val="0"/>
              </a:spcAft>
              <a:buClr>
                <a:schemeClr val="dk1"/>
              </a:buClr>
              <a:buSzPts val="1400"/>
              <a:buFont typeface="Arial"/>
              <a:buChar char="•"/>
              <a:defRPr sz="1867"/>
            </a:lvl8pPr>
            <a:lvl9pPr marL="5486263" lvl="8" indent="-423323" algn="l" rtl="0">
              <a:spcBef>
                <a:spcPts val="400"/>
              </a:spcBef>
              <a:spcAft>
                <a:spcPts val="0"/>
              </a:spcAft>
              <a:buClr>
                <a:schemeClr val="dk1"/>
              </a:buClr>
              <a:buSzPts val="1400"/>
              <a:buFont typeface="Arial"/>
              <a:buChar char="•"/>
              <a:defRPr sz="1867"/>
            </a:lvl9pPr>
          </a:lstStyle>
          <a:p>
            <a:endParaRPr/>
          </a:p>
        </p:txBody>
      </p:sp>
      <p:sp>
        <p:nvSpPr>
          <p:cNvPr id="317" name="Google Shape;317;p47"/>
          <p:cNvSpPr txBox="1">
            <a:spLocks noGrp="1"/>
          </p:cNvSpPr>
          <p:nvPr>
            <p:ph type="title"/>
          </p:nvPr>
        </p:nvSpPr>
        <p:spPr>
          <a:xfrm>
            <a:off x="1828800" y="381000"/>
            <a:ext cx="9652000" cy="609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2800"/>
              <a:buNone/>
              <a:defRPr sz="32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8" name="Google Shape;318;p47"/>
          <p:cNvSpPr txBox="1">
            <a:spLocks noGrp="1"/>
          </p:cNvSpPr>
          <p:nvPr>
            <p:ph type="dt" idx="10"/>
          </p:nvPr>
        </p:nvSpPr>
        <p:spPr>
          <a:xfrm>
            <a:off x="914400" y="6248400"/>
            <a:ext cx="2540000" cy="4572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p47"/>
          <p:cNvSpPr txBox="1">
            <a:spLocks noGrp="1"/>
          </p:cNvSpPr>
          <p:nvPr>
            <p:ph type="ftr" idx="11"/>
          </p:nvPr>
        </p:nvSpPr>
        <p:spPr>
          <a:xfrm>
            <a:off x="4165601" y="6248400"/>
            <a:ext cx="3860800" cy="4572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0" name="Google Shape;320;p47"/>
          <p:cNvSpPr txBox="1">
            <a:spLocks noGrp="1"/>
          </p:cNvSpPr>
          <p:nvPr>
            <p:ph type="sldNum" idx="12"/>
          </p:nvPr>
        </p:nvSpPr>
        <p:spPr>
          <a:xfrm>
            <a:off x="8737600" y="6248400"/>
            <a:ext cx="2540000" cy="457200"/>
          </a:xfrm>
          <a:prstGeom prst="rect">
            <a:avLst/>
          </a:prstGeom>
          <a:noFill/>
          <a:ln>
            <a:noFill/>
          </a:ln>
        </p:spPr>
        <p:txBody>
          <a:bodyPr spcFirstLastPara="1" wrap="square" lIns="68575" tIns="34275" rIns="68575" bIns="34275" anchor="t"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4264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328"/>
        <p:cNvGrpSpPr/>
        <p:nvPr/>
      </p:nvGrpSpPr>
      <p:grpSpPr>
        <a:xfrm>
          <a:off x="0" y="0"/>
          <a:ext cx="0" cy="0"/>
          <a:chOff x="0" y="0"/>
          <a:chExt cx="0" cy="0"/>
        </a:xfrm>
      </p:grpSpPr>
      <p:sp>
        <p:nvSpPr>
          <p:cNvPr id="329" name="Google Shape;329;p49"/>
          <p:cNvSpPr/>
          <p:nvPr/>
        </p:nvSpPr>
        <p:spPr>
          <a:xfrm>
            <a:off x="0" y="-1"/>
            <a:ext cx="12192000" cy="822800"/>
          </a:xfrm>
          <a:prstGeom prst="rect">
            <a:avLst/>
          </a:prstGeom>
          <a:solidFill>
            <a:schemeClr val="dk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sp>
        <p:nvSpPr>
          <p:cNvPr id="330" name="Google Shape;330;p49"/>
          <p:cNvSpPr txBox="1">
            <a:spLocks noGrp="1"/>
          </p:cNvSpPr>
          <p:nvPr>
            <p:ph type="body" idx="1"/>
          </p:nvPr>
        </p:nvSpPr>
        <p:spPr>
          <a:xfrm>
            <a:off x="230020" y="203817"/>
            <a:ext cx="11690800" cy="584263"/>
          </a:xfrm>
          <a:prstGeom prst="rect">
            <a:avLst/>
          </a:prstGeom>
          <a:noFill/>
          <a:ln>
            <a:noFill/>
          </a:ln>
        </p:spPr>
        <p:txBody>
          <a:bodyPr spcFirstLastPara="1" wrap="square" lIns="0" tIns="0" rIns="0" bIns="0" anchor="t" anchorCtr="0">
            <a:spAutoFit/>
          </a:bodyPr>
          <a:lstStyle>
            <a:lvl1pPr marL="609585" marR="0" lvl="0" indent="-304792" algn="l" rtl="0">
              <a:lnSpc>
                <a:spcPct val="90000"/>
              </a:lnSpc>
              <a:spcBef>
                <a:spcPts val="1067"/>
              </a:spcBef>
              <a:spcAft>
                <a:spcPts val="0"/>
              </a:spcAft>
              <a:buClr>
                <a:schemeClr val="lt1"/>
              </a:buClr>
              <a:buSzPts val="2400"/>
              <a:buFont typeface="Arial"/>
              <a:buNone/>
              <a:defRPr sz="3200" b="0" i="0" u="none" strike="noStrike" cap="none">
                <a:solidFill>
                  <a:schemeClr val="lt1"/>
                </a:solidFill>
                <a:latin typeface="Arial"/>
                <a:ea typeface="Arial"/>
                <a:cs typeface="Arial"/>
                <a:sym typeface="Arial"/>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pic>
        <p:nvPicPr>
          <p:cNvPr id="331" name="Google Shape;331;p49"/>
          <p:cNvPicPr preferRelativeResize="0"/>
          <p:nvPr/>
        </p:nvPicPr>
        <p:blipFill rotWithShape="1">
          <a:blip r:embed="rId2">
            <a:alphaModFix/>
          </a:blip>
          <a:srcRect/>
          <a:stretch/>
        </p:blipFill>
        <p:spPr>
          <a:xfrm>
            <a:off x="210970" y="6290311"/>
            <a:ext cx="1954292" cy="531323"/>
          </a:xfrm>
          <a:prstGeom prst="rect">
            <a:avLst/>
          </a:prstGeom>
          <a:noFill/>
          <a:ln>
            <a:noFill/>
          </a:ln>
        </p:spPr>
      </p:pic>
      <p:sp>
        <p:nvSpPr>
          <p:cNvPr id="332" name="Google Shape;332;p49"/>
          <p:cNvSpPr txBox="1">
            <a:spLocks noGrp="1"/>
          </p:cNvSpPr>
          <p:nvPr>
            <p:ph type="body" idx="2"/>
          </p:nvPr>
        </p:nvSpPr>
        <p:spPr>
          <a:xfrm>
            <a:off x="228601" y="6020372"/>
            <a:ext cx="7732800" cy="154800"/>
          </a:xfrm>
          <a:prstGeom prst="rect">
            <a:avLst/>
          </a:prstGeom>
          <a:noFill/>
          <a:ln>
            <a:noFill/>
          </a:ln>
        </p:spPr>
        <p:txBody>
          <a:bodyPr spcFirstLastPara="1" wrap="square" lIns="0" tIns="0" rIns="0" bIns="0" anchor="t" anchorCtr="0">
            <a:normAutofit/>
          </a:bodyPr>
          <a:lstStyle>
            <a:lvl1pPr marL="609585" marR="0" lvl="0" indent="-304792" algn="l" rtl="0">
              <a:lnSpc>
                <a:spcPct val="90000"/>
              </a:lnSpc>
              <a:spcBef>
                <a:spcPts val="1067"/>
              </a:spcBef>
              <a:spcAft>
                <a:spcPts val="0"/>
              </a:spcAft>
              <a:buClr>
                <a:srgbClr val="050606"/>
              </a:buClr>
              <a:buSzPts val="600"/>
              <a:buFont typeface="Arial"/>
              <a:buNone/>
              <a:defRPr sz="800" b="0" i="0" u="none" strike="noStrike" cap="none">
                <a:solidFill>
                  <a:srgbClr val="050606"/>
                </a:solidFill>
                <a:latin typeface="Arial"/>
                <a:ea typeface="Arial"/>
                <a:cs typeface="Arial"/>
                <a:sym typeface="Arial"/>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333" name="Google Shape;333;p49"/>
          <p:cNvSpPr txBox="1"/>
          <p:nvPr/>
        </p:nvSpPr>
        <p:spPr>
          <a:xfrm>
            <a:off x="11529565" y="6488208"/>
            <a:ext cx="588400" cy="365200"/>
          </a:xfrm>
          <a:prstGeom prst="rect">
            <a:avLst/>
          </a:prstGeom>
          <a:noFill/>
          <a:ln>
            <a:noFill/>
          </a:ln>
        </p:spPr>
        <p:txBody>
          <a:bodyPr spcFirstLastPara="1" wrap="square" lIns="91433" tIns="45700" rIns="91433" bIns="45700" anchor="ctr" anchorCtr="0">
            <a:noAutofit/>
          </a:bodyPr>
          <a:lstStyle/>
          <a:p>
            <a:pPr marL="0" marR="0" lvl="0" indent="0" algn="r" rtl="0">
              <a:spcBef>
                <a:spcPts val="0"/>
              </a:spcBef>
              <a:spcAft>
                <a:spcPts val="0"/>
              </a:spcAft>
              <a:buNone/>
            </a:pPr>
            <a:fld id="{00000000-1234-1234-1234-123412341234}" type="slidenum">
              <a:rPr lang="en" sz="933">
                <a:solidFill>
                  <a:srgbClr val="050606"/>
                </a:solidFill>
                <a:latin typeface="Arial"/>
                <a:ea typeface="Arial"/>
                <a:cs typeface="Arial"/>
                <a:sym typeface="Arial"/>
              </a:rPr>
              <a:pPr marL="0" marR="0" lvl="0" indent="0" algn="r" rtl="0">
                <a:spcBef>
                  <a:spcPts val="0"/>
                </a:spcBef>
                <a:spcAft>
                  <a:spcPts val="0"/>
                </a:spcAft>
                <a:buNone/>
              </a:pPr>
              <a:t>‹#›</a:t>
            </a:fld>
            <a:endParaRPr sz="933">
              <a:solidFill>
                <a:srgbClr val="050606"/>
              </a:solidFill>
              <a:latin typeface="Arial"/>
              <a:ea typeface="Arial"/>
              <a:cs typeface="Arial"/>
              <a:sym typeface="Arial"/>
            </a:endParaRPr>
          </a:p>
        </p:txBody>
      </p:sp>
      <p:sp>
        <p:nvSpPr>
          <p:cNvPr id="334" name="Google Shape;334;p49"/>
          <p:cNvSpPr txBox="1">
            <a:spLocks noGrp="1"/>
          </p:cNvSpPr>
          <p:nvPr>
            <p:ph type="body" idx="3"/>
          </p:nvPr>
        </p:nvSpPr>
        <p:spPr>
          <a:xfrm>
            <a:off x="267535" y="958048"/>
            <a:ext cx="11614000" cy="473463"/>
          </a:xfrm>
          <a:prstGeom prst="rect">
            <a:avLst/>
          </a:prstGeom>
          <a:noFill/>
          <a:ln>
            <a:noFill/>
          </a:ln>
        </p:spPr>
        <p:txBody>
          <a:bodyPr spcFirstLastPara="1" wrap="square" lIns="0" tIns="0" rIns="0" bIns="0" anchor="t" anchorCtr="0">
            <a:spAutoFit/>
          </a:bodyPr>
          <a:lstStyle>
            <a:lvl1pPr marL="609585" marR="0" lvl="0" indent="-304792" algn="l" rtl="0">
              <a:lnSpc>
                <a:spcPct val="90000"/>
              </a:lnSpc>
              <a:spcBef>
                <a:spcPts val="1067"/>
              </a:spcBef>
              <a:spcAft>
                <a:spcPts val="0"/>
              </a:spcAft>
              <a:buClr>
                <a:srgbClr val="050606"/>
              </a:buClr>
              <a:buSzPts val="1800"/>
              <a:buFont typeface="Arial"/>
              <a:buNone/>
              <a:defRPr sz="2400" b="0" i="0" u="none" strike="noStrike" cap="none">
                <a:solidFill>
                  <a:srgbClr val="050606"/>
                </a:solidFill>
                <a:latin typeface="Arial"/>
                <a:ea typeface="Arial"/>
                <a:cs typeface="Arial"/>
                <a:sym typeface="Arial"/>
              </a:defRPr>
            </a:lvl1pPr>
            <a:lvl2pPr marL="1219170" marR="0" lvl="1" indent="-457189" algn="l" rtl="0">
              <a:lnSpc>
                <a:spcPct val="90000"/>
              </a:lnSpc>
              <a:spcBef>
                <a:spcPts val="533"/>
              </a:spcBef>
              <a:spcAft>
                <a:spcPts val="0"/>
              </a:spcAft>
              <a:buClr>
                <a:srgbClr val="050606"/>
              </a:buClr>
              <a:buSzPts val="1800"/>
              <a:buFont typeface="Arial"/>
              <a:buChar char="•"/>
              <a:defRPr sz="2400" b="0" i="0" u="none" strike="noStrike" cap="none">
                <a:solidFill>
                  <a:srgbClr val="050606"/>
                </a:solidFill>
                <a:latin typeface="Arial"/>
                <a:ea typeface="Arial"/>
                <a:cs typeface="Arial"/>
                <a:sym typeface="Arial"/>
              </a:defRPr>
            </a:lvl2pPr>
            <a:lvl3pPr marL="1828754" marR="0" lvl="2" indent="-457189" algn="l" rtl="0">
              <a:lnSpc>
                <a:spcPct val="90000"/>
              </a:lnSpc>
              <a:spcBef>
                <a:spcPts val="533"/>
              </a:spcBef>
              <a:spcAft>
                <a:spcPts val="0"/>
              </a:spcAft>
              <a:buClr>
                <a:srgbClr val="050606"/>
              </a:buClr>
              <a:buSzPts val="1800"/>
              <a:buFont typeface="Quattrocento Sans"/>
              <a:buChar char="–"/>
              <a:defRPr sz="2400" b="0" i="0" u="none" strike="noStrike" cap="none">
                <a:solidFill>
                  <a:srgbClr val="050606"/>
                </a:solidFill>
                <a:latin typeface="Arial"/>
                <a:ea typeface="Arial"/>
                <a:cs typeface="Arial"/>
                <a:sym typeface="Arial"/>
              </a:defRPr>
            </a:lvl3pPr>
            <a:lvl4pPr marL="2438339" marR="0" lvl="3" indent="-457189" algn="l" rtl="0">
              <a:lnSpc>
                <a:spcPct val="90000"/>
              </a:lnSpc>
              <a:spcBef>
                <a:spcPts val="533"/>
              </a:spcBef>
              <a:spcAft>
                <a:spcPts val="0"/>
              </a:spcAft>
              <a:buClr>
                <a:srgbClr val="050606"/>
              </a:buClr>
              <a:buSzPts val="1800"/>
              <a:buFont typeface="Noto Sans Symbols"/>
              <a:buChar char="▪"/>
              <a:defRPr sz="2400" b="0" i="0" u="none" strike="noStrike" cap="none">
                <a:solidFill>
                  <a:srgbClr val="050606"/>
                </a:solidFill>
                <a:latin typeface="Arial"/>
                <a:ea typeface="Arial"/>
                <a:cs typeface="Arial"/>
                <a:sym typeface="Arial"/>
              </a:defRPr>
            </a:lvl4pPr>
            <a:lvl5pPr marL="3047924" marR="0" lvl="4" indent="-457189" algn="l" rtl="0">
              <a:lnSpc>
                <a:spcPct val="90000"/>
              </a:lnSpc>
              <a:spcBef>
                <a:spcPts val="533"/>
              </a:spcBef>
              <a:spcAft>
                <a:spcPts val="0"/>
              </a:spcAft>
              <a:buClr>
                <a:srgbClr val="050606"/>
              </a:buClr>
              <a:buSzPts val="1800"/>
              <a:buFont typeface="Century Gothic"/>
              <a:buChar char="○"/>
              <a:defRPr sz="2400" b="0" i="0" u="none" strike="noStrike" cap="none">
                <a:solidFill>
                  <a:srgbClr val="050606"/>
                </a:solidFill>
                <a:latin typeface="Arial"/>
                <a:ea typeface="Arial"/>
                <a:cs typeface="Arial"/>
                <a:sym typeface="Arial"/>
              </a:defRPr>
            </a:lvl5pPr>
            <a:lvl6pPr marL="3657509" marR="0" lvl="5"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pic>
        <p:nvPicPr>
          <p:cNvPr id="335" name="Google Shape;335;p49"/>
          <p:cNvPicPr preferRelativeResize="0"/>
          <p:nvPr/>
        </p:nvPicPr>
        <p:blipFill rotWithShape="1">
          <a:blip r:embed="rId3">
            <a:alphaModFix/>
          </a:blip>
          <a:srcRect/>
          <a:stretch/>
        </p:blipFill>
        <p:spPr>
          <a:xfrm>
            <a:off x="2374374" y="6314833"/>
            <a:ext cx="7997873" cy="366713"/>
          </a:xfrm>
          <a:prstGeom prst="rect">
            <a:avLst/>
          </a:prstGeom>
          <a:noFill/>
          <a:ln>
            <a:noFill/>
          </a:ln>
        </p:spPr>
      </p:pic>
    </p:spTree>
    <p:extLst>
      <p:ext uri="{BB962C8B-B14F-4D97-AF65-F5344CB8AC3E}">
        <p14:creationId xmlns:p14="http://schemas.microsoft.com/office/powerpoint/2010/main" val="1951373739"/>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6"/>
        <p:cNvGrpSpPr/>
        <p:nvPr/>
      </p:nvGrpSpPr>
      <p:grpSpPr>
        <a:xfrm>
          <a:off x="0" y="0"/>
          <a:ext cx="0" cy="0"/>
          <a:chOff x="0" y="0"/>
          <a:chExt cx="0" cy="0"/>
        </a:xfrm>
      </p:grpSpPr>
      <p:sp>
        <p:nvSpPr>
          <p:cNvPr id="337" name="Google Shape;337;p50"/>
          <p:cNvSpPr/>
          <p:nvPr/>
        </p:nvSpPr>
        <p:spPr>
          <a:xfrm rot="10800000" flipH="1">
            <a:off x="0" y="6691175"/>
            <a:ext cx="12252800" cy="195600"/>
          </a:xfrm>
          <a:prstGeom prst="rect">
            <a:avLst/>
          </a:prstGeom>
          <a:solidFill>
            <a:srgbClr val="279ECE"/>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338" name="Google Shape;338;p50"/>
          <p:cNvSpPr txBox="1">
            <a:spLocks noGrp="1"/>
          </p:cNvSpPr>
          <p:nvPr>
            <p:ph type="title"/>
          </p:nvPr>
        </p:nvSpPr>
        <p:spPr>
          <a:xfrm>
            <a:off x="623148" y="445197"/>
            <a:ext cx="10959200" cy="972400"/>
          </a:xfrm>
          <a:prstGeom prst="rect">
            <a:avLst/>
          </a:prstGeom>
          <a:noFill/>
          <a:ln>
            <a:noFill/>
          </a:ln>
        </p:spPr>
        <p:txBody>
          <a:bodyPr spcFirstLastPara="1" wrap="square" lIns="38100" tIns="38100" rIns="68575" bIns="38100" anchor="ctr" anchorCtr="0">
            <a:normAutofit/>
          </a:bodyPr>
          <a:lstStyle>
            <a:lvl1pPr lvl="0" algn="l" rtl="0">
              <a:lnSpc>
                <a:spcPct val="100000"/>
              </a:lnSpc>
              <a:spcBef>
                <a:spcPts val="0"/>
              </a:spcBef>
              <a:spcAft>
                <a:spcPts val="0"/>
              </a:spcAft>
              <a:buSzPts val="1100"/>
              <a:buNone/>
              <a:defRPr sz="3600">
                <a:solidFill>
                  <a:srgbClr val="595959"/>
                </a:solidFill>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39" name="Google Shape;339;p50"/>
          <p:cNvSpPr txBox="1">
            <a:spLocks noGrp="1"/>
          </p:cNvSpPr>
          <p:nvPr>
            <p:ph type="body" idx="1"/>
          </p:nvPr>
        </p:nvSpPr>
        <p:spPr>
          <a:xfrm>
            <a:off x="623148" y="1767845"/>
            <a:ext cx="10959200" cy="4176800"/>
          </a:xfrm>
          <a:prstGeom prst="rect">
            <a:avLst/>
          </a:prstGeom>
          <a:noFill/>
          <a:ln>
            <a:noFill/>
          </a:ln>
        </p:spPr>
        <p:txBody>
          <a:bodyPr spcFirstLastPara="1" wrap="square" lIns="38100" tIns="38100" rIns="68575" bIns="38100" anchor="t" anchorCtr="0">
            <a:noAutofit/>
          </a:bodyPr>
          <a:lstStyle>
            <a:lvl1pPr marL="609585" lvl="0" indent="-482588" algn="l" rtl="0">
              <a:lnSpc>
                <a:spcPct val="100000"/>
              </a:lnSpc>
              <a:spcBef>
                <a:spcPts val="667"/>
              </a:spcBef>
              <a:spcAft>
                <a:spcPts val="0"/>
              </a:spcAft>
              <a:buClr>
                <a:schemeClr val="accent6"/>
              </a:buClr>
              <a:buSzPts val="2100"/>
              <a:buFont typeface="Arial"/>
              <a:buChar char="•"/>
              <a:defRPr sz="2800" b="0">
                <a:solidFill>
                  <a:srgbClr val="535352"/>
                </a:solidFill>
                <a:latin typeface="Calibri"/>
                <a:ea typeface="Calibri"/>
                <a:cs typeface="Calibri"/>
                <a:sym typeface="Calibri"/>
              </a:defRPr>
            </a:lvl1pPr>
            <a:lvl2pPr marL="1219170" lvl="1" indent="-423323" algn="l" rtl="0">
              <a:lnSpc>
                <a:spcPct val="100000"/>
              </a:lnSpc>
              <a:spcBef>
                <a:spcPts val="533"/>
              </a:spcBef>
              <a:spcAft>
                <a:spcPts val="0"/>
              </a:spcAft>
              <a:buSzPts val="1400"/>
              <a:buChar char="–"/>
              <a:defRPr>
                <a:solidFill>
                  <a:srgbClr val="535352"/>
                </a:solidFill>
                <a:latin typeface="Calibri"/>
                <a:ea typeface="Calibri"/>
                <a:cs typeface="Calibri"/>
                <a:sym typeface="Calibri"/>
              </a:defRPr>
            </a:lvl2pPr>
            <a:lvl3pPr marL="1828754" lvl="2" indent="-380990" algn="l" rtl="0">
              <a:lnSpc>
                <a:spcPct val="100000"/>
              </a:lnSpc>
              <a:spcBef>
                <a:spcPts val="400"/>
              </a:spcBef>
              <a:spcAft>
                <a:spcPts val="0"/>
              </a:spcAft>
              <a:buSzPts val="900"/>
              <a:buFont typeface="Courier New"/>
              <a:buChar char="o"/>
              <a:defRPr>
                <a:solidFill>
                  <a:srgbClr val="535352"/>
                </a:solidFill>
                <a:latin typeface="Calibri"/>
                <a:ea typeface="Calibri"/>
                <a:cs typeface="Calibri"/>
                <a:sym typeface="Calibri"/>
              </a:defRPr>
            </a:lvl3pPr>
            <a:lvl4pPr marL="2438339" lvl="3" indent="-423323" algn="l" rtl="0">
              <a:lnSpc>
                <a:spcPct val="100000"/>
              </a:lnSpc>
              <a:spcBef>
                <a:spcPts val="400"/>
              </a:spcBef>
              <a:spcAft>
                <a:spcPts val="0"/>
              </a:spcAft>
              <a:buSzPts val="1400"/>
              <a:buChar char="–"/>
              <a:defRPr>
                <a:solidFill>
                  <a:srgbClr val="535352"/>
                </a:solidFill>
                <a:latin typeface="Calibri"/>
                <a:ea typeface="Calibri"/>
                <a:cs typeface="Calibri"/>
                <a:sym typeface="Calibri"/>
              </a:defRPr>
            </a:lvl4pPr>
            <a:lvl5pPr marL="3047924" lvl="4" indent="-380990" algn="l" rtl="0">
              <a:lnSpc>
                <a:spcPct val="100000"/>
              </a:lnSpc>
              <a:spcBef>
                <a:spcPts val="400"/>
              </a:spcBef>
              <a:spcAft>
                <a:spcPts val="0"/>
              </a:spcAft>
              <a:buSzPts val="900"/>
              <a:buChar char="»"/>
              <a:defRPr>
                <a:solidFill>
                  <a:srgbClr val="535352"/>
                </a:solidFill>
                <a:latin typeface="Calibri"/>
                <a:ea typeface="Calibri"/>
                <a:cs typeface="Calibri"/>
                <a:sym typeface="Calibri"/>
              </a:defRPr>
            </a:lvl5pPr>
            <a:lvl6pPr marL="3657509" lvl="5" indent="-423323" algn="l" rtl="0">
              <a:lnSpc>
                <a:spcPct val="100000"/>
              </a:lnSpc>
              <a:spcBef>
                <a:spcPts val="400"/>
              </a:spcBef>
              <a:spcAft>
                <a:spcPts val="0"/>
              </a:spcAft>
              <a:buSzPts val="1400"/>
              <a:buChar char="»"/>
              <a:defRPr/>
            </a:lvl6pPr>
            <a:lvl7pPr marL="4267093" lvl="6" indent="-423323" algn="l" rtl="0">
              <a:lnSpc>
                <a:spcPct val="100000"/>
              </a:lnSpc>
              <a:spcBef>
                <a:spcPts val="400"/>
              </a:spcBef>
              <a:spcAft>
                <a:spcPts val="0"/>
              </a:spcAft>
              <a:buSzPts val="1400"/>
              <a:buChar char="»"/>
              <a:defRPr/>
            </a:lvl7pPr>
            <a:lvl8pPr marL="4876678" lvl="7" indent="-423323" algn="l" rtl="0">
              <a:lnSpc>
                <a:spcPct val="100000"/>
              </a:lnSpc>
              <a:spcBef>
                <a:spcPts val="400"/>
              </a:spcBef>
              <a:spcAft>
                <a:spcPts val="0"/>
              </a:spcAft>
              <a:buSzPts val="1400"/>
              <a:buChar char="»"/>
              <a:defRPr/>
            </a:lvl8pPr>
            <a:lvl9pPr marL="5486263" lvl="8" indent="-423323" algn="l" rtl="0">
              <a:lnSpc>
                <a:spcPct val="100000"/>
              </a:lnSpc>
              <a:spcBef>
                <a:spcPts val="400"/>
              </a:spcBef>
              <a:spcAft>
                <a:spcPts val="0"/>
              </a:spcAft>
              <a:buSzPts val="1400"/>
              <a:buChar char="»"/>
              <a:defRPr/>
            </a:lvl9pPr>
          </a:lstStyle>
          <a:p>
            <a:endParaRPr/>
          </a:p>
        </p:txBody>
      </p:sp>
    </p:spTree>
    <p:extLst>
      <p:ext uri="{BB962C8B-B14F-4D97-AF65-F5344CB8AC3E}">
        <p14:creationId xmlns:p14="http://schemas.microsoft.com/office/powerpoint/2010/main" val="4148261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ontent Dark Blue Header">
  <p:cSld name="1_Content Dark Blue Header">
    <p:spTree>
      <p:nvGrpSpPr>
        <p:cNvPr id="1" name="Shape 306"/>
        <p:cNvGrpSpPr/>
        <p:nvPr/>
      </p:nvGrpSpPr>
      <p:grpSpPr>
        <a:xfrm>
          <a:off x="0" y="0"/>
          <a:ext cx="0" cy="0"/>
          <a:chOff x="0" y="0"/>
          <a:chExt cx="0" cy="0"/>
        </a:xfrm>
      </p:grpSpPr>
      <p:sp>
        <p:nvSpPr>
          <p:cNvPr id="308" name="Google Shape;308;p46"/>
          <p:cNvSpPr txBox="1">
            <a:spLocks noGrp="1"/>
          </p:cNvSpPr>
          <p:nvPr>
            <p:ph type="body" idx="1"/>
          </p:nvPr>
        </p:nvSpPr>
        <p:spPr>
          <a:xfrm>
            <a:off x="230021" y="203819"/>
            <a:ext cx="11690800" cy="369332"/>
          </a:xfrm>
          <a:prstGeom prst="rect">
            <a:avLst/>
          </a:prstGeom>
          <a:noFill/>
          <a:ln>
            <a:noFill/>
          </a:ln>
        </p:spPr>
        <p:txBody>
          <a:bodyPr spcFirstLastPara="1" wrap="square" lIns="0" tIns="0" rIns="0" bIns="0" anchor="t" anchorCtr="0">
            <a:spAutoFit/>
          </a:bodyPr>
          <a:lstStyle>
            <a:lvl1pPr marL="609570" marR="0" lvl="0" indent="-304784"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1pPr>
            <a:lvl2pPr marL="1219140" marR="0" lvl="1"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1828709" marR="0" lvl="2"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2438278" marR="0" lvl="3"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3047848" marR="0" lvl="4"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3657418" marR="0" lvl="5"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4266987" marR="0" lvl="6"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4876557" marR="0" lvl="7"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5486126" marR="0" lvl="8"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10" name="Google Shape;310;p46"/>
          <p:cNvSpPr txBox="1">
            <a:spLocks noGrp="1"/>
          </p:cNvSpPr>
          <p:nvPr>
            <p:ph type="body" idx="2"/>
          </p:nvPr>
        </p:nvSpPr>
        <p:spPr>
          <a:xfrm>
            <a:off x="228601" y="6020375"/>
            <a:ext cx="7732800" cy="154800"/>
          </a:xfrm>
          <a:prstGeom prst="rect">
            <a:avLst/>
          </a:prstGeom>
          <a:noFill/>
          <a:ln>
            <a:noFill/>
          </a:ln>
        </p:spPr>
        <p:txBody>
          <a:bodyPr spcFirstLastPara="1" wrap="square" lIns="0" tIns="0" rIns="0" bIns="0" anchor="t" anchorCtr="0">
            <a:normAutofit/>
          </a:bodyPr>
          <a:lstStyle>
            <a:lvl1pPr marL="609570" marR="0" lvl="0" indent="-304784" algn="l" rtl="0">
              <a:lnSpc>
                <a:spcPct val="100000"/>
              </a:lnSpc>
              <a:spcBef>
                <a:spcPts val="0"/>
              </a:spcBef>
              <a:spcAft>
                <a:spcPts val="0"/>
              </a:spcAft>
              <a:buClr>
                <a:srgbClr val="000000"/>
              </a:buClr>
              <a:buSzPts val="500"/>
              <a:buFont typeface="Arial"/>
              <a:buNone/>
              <a:defRPr sz="667" b="0" i="0" u="none" strike="noStrike" cap="none">
                <a:solidFill>
                  <a:srgbClr val="11232A"/>
                </a:solidFill>
                <a:latin typeface="Arial"/>
                <a:ea typeface="Arial"/>
                <a:cs typeface="Arial"/>
                <a:sym typeface="Arial"/>
              </a:defRPr>
            </a:lvl1pPr>
            <a:lvl2pPr marL="1219140" marR="0" lvl="1"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1828709" marR="0" lvl="2"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2438278" marR="0" lvl="3"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3047848" marR="0" lvl="4"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3657418" marR="0" lvl="5"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4266987" marR="0" lvl="6"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4876557" marR="0" lvl="7"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5486126" marR="0" lvl="8"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12" name="Google Shape;312;p46"/>
          <p:cNvSpPr txBox="1">
            <a:spLocks noGrp="1"/>
          </p:cNvSpPr>
          <p:nvPr>
            <p:ph type="body" idx="3"/>
          </p:nvPr>
        </p:nvSpPr>
        <p:spPr>
          <a:xfrm>
            <a:off x="267536" y="958049"/>
            <a:ext cx="11614000" cy="287323"/>
          </a:xfrm>
          <a:prstGeom prst="rect">
            <a:avLst/>
          </a:prstGeom>
          <a:noFill/>
          <a:ln>
            <a:noFill/>
          </a:ln>
        </p:spPr>
        <p:txBody>
          <a:bodyPr spcFirstLastPara="1" wrap="square" lIns="0" tIns="0" rIns="0" bIns="0" anchor="t" anchorCtr="0">
            <a:spAutoFit/>
          </a:bodyPr>
          <a:lstStyle>
            <a:lvl1pPr marL="609570" marR="0" lvl="0" indent="-304784" algn="l" rtl="0">
              <a:lnSpc>
                <a:spcPct val="100000"/>
              </a:lnSpc>
              <a:spcBef>
                <a:spcPts val="0"/>
              </a:spcBef>
              <a:spcAft>
                <a:spcPts val="0"/>
              </a:spcAft>
              <a:buClr>
                <a:srgbClr val="000000"/>
              </a:buClr>
              <a:buSzPts val="1400"/>
              <a:buFont typeface="Arial"/>
              <a:buNone/>
              <a:defRPr sz="1867" b="0" i="0" u="none" strike="noStrike" cap="none">
                <a:solidFill>
                  <a:srgbClr val="11232A"/>
                </a:solidFill>
                <a:latin typeface="Arial"/>
                <a:ea typeface="Arial"/>
                <a:cs typeface="Arial"/>
                <a:sym typeface="Arial"/>
              </a:defRPr>
            </a:lvl1pPr>
            <a:lvl2pPr marL="1219140" marR="0" lvl="1" indent="-304784" algn="l" rtl="0">
              <a:lnSpc>
                <a:spcPct val="100000"/>
              </a:lnSpc>
              <a:spcBef>
                <a:spcPts val="0"/>
              </a:spcBef>
              <a:spcAft>
                <a:spcPts val="0"/>
              </a:spcAft>
              <a:buClr>
                <a:srgbClr val="11232A"/>
              </a:buClr>
              <a:buSzPts val="1100"/>
              <a:buFont typeface="Arial"/>
              <a:buNone/>
              <a:defRPr sz="1867" b="0" i="0" u="none" strike="noStrike" cap="none">
                <a:solidFill>
                  <a:srgbClr val="11232A"/>
                </a:solidFill>
                <a:latin typeface="Arial"/>
                <a:ea typeface="Arial"/>
                <a:cs typeface="Arial"/>
                <a:sym typeface="Arial"/>
              </a:defRPr>
            </a:lvl2pPr>
            <a:lvl3pPr marL="1828709" marR="0" lvl="2" indent="-423312" algn="l" rtl="0">
              <a:lnSpc>
                <a:spcPct val="100000"/>
              </a:lnSpc>
              <a:spcBef>
                <a:spcPts val="0"/>
              </a:spcBef>
              <a:spcAft>
                <a:spcPts val="0"/>
              </a:spcAft>
              <a:buClr>
                <a:srgbClr val="000000"/>
              </a:buClr>
              <a:buSzPts val="1400"/>
              <a:buFont typeface="Quattrocento Sans"/>
              <a:buChar char="–"/>
              <a:defRPr sz="1867" b="0" i="0" u="none" strike="noStrike" cap="none">
                <a:solidFill>
                  <a:srgbClr val="11232A"/>
                </a:solidFill>
                <a:latin typeface="Arial"/>
                <a:ea typeface="Arial"/>
                <a:cs typeface="Arial"/>
                <a:sym typeface="Arial"/>
              </a:defRPr>
            </a:lvl3pPr>
            <a:lvl4pPr marL="2438278" marR="0" lvl="3" indent="-423312" algn="l" rtl="0">
              <a:lnSpc>
                <a:spcPct val="100000"/>
              </a:lnSpc>
              <a:spcBef>
                <a:spcPts val="0"/>
              </a:spcBef>
              <a:spcAft>
                <a:spcPts val="0"/>
              </a:spcAft>
              <a:buClr>
                <a:srgbClr val="000000"/>
              </a:buClr>
              <a:buSzPts val="1400"/>
              <a:buFont typeface="Noto Sans Symbols"/>
              <a:buChar char="▪"/>
              <a:defRPr sz="1867" b="0" i="0" u="none" strike="noStrike" cap="none">
                <a:solidFill>
                  <a:srgbClr val="11232A"/>
                </a:solidFill>
                <a:latin typeface="Arial"/>
                <a:ea typeface="Arial"/>
                <a:cs typeface="Arial"/>
                <a:sym typeface="Arial"/>
              </a:defRPr>
            </a:lvl4pPr>
            <a:lvl5pPr marL="3047848" marR="0" lvl="4" indent="-423312" algn="l" rtl="0">
              <a:lnSpc>
                <a:spcPct val="100000"/>
              </a:lnSpc>
              <a:spcBef>
                <a:spcPts val="0"/>
              </a:spcBef>
              <a:spcAft>
                <a:spcPts val="0"/>
              </a:spcAft>
              <a:buClr>
                <a:srgbClr val="000000"/>
              </a:buClr>
              <a:buSzPts val="1400"/>
              <a:buFont typeface="Century Gothic"/>
              <a:buChar char="○"/>
              <a:defRPr sz="1867" b="0" i="0" u="none" strike="noStrike" cap="none">
                <a:solidFill>
                  <a:srgbClr val="11232A"/>
                </a:solidFill>
                <a:latin typeface="Arial"/>
                <a:ea typeface="Arial"/>
                <a:cs typeface="Arial"/>
                <a:sym typeface="Arial"/>
              </a:defRPr>
            </a:lvl5pPr>
            <a:lvl6pPr marL="3657418" marR="0" lvl="5" indent="-30478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L="4266987" marR="0" lvl="6"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4876557" marR="0" lvl="7"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5486126" marR="0" lvl="8" indent="-30478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0165984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2 Content 1">
  <p:cSld name="Red/Gray 2 Content 1">
    <p:bg>
      <p:bgPr>
        <a:solidFill>
          <a:srgbClr val="E7E7E5"/>
        </a:solidFill>
        <a:effectLst/>
      </p:bgPr>
    </p:bg>
    <p:spTree>
      <p:nvGrpSpPr>
        <p:cNvPr id="1" name="Shape 294"/>
        <p:cNvGrpSpPr/>
        <p:nvPr/>
      </p:nvGrpSpPr>
      <p:grpSpPr>
        <a:xfrm>
          <a:off x="0" y="0"/>
          <a:ext cx="0" cy="0"/>
          <a:chOff x="0" y="0"/>
          <a:chExt cx="0" cy="0"/>
        </a:xfrm>
      </p:grpSpPr>
      <p:sp>
        <p:nvSpPr>
          <p:cNvPr id="295" name="Google Shape;295;p44"/>
          <p:cNvSpPr txBox="1">
            <a:spLocks noGrp="1"/>
          </p:cNvSpPr>
          <p:nvPr>
            <p:ph type="body" idx="1"/>
          </p:nvPr>
        </p:nvSpPr>
        <p:spPr>
          <a:xfrm>
            <a:off x="914805" y="1715549"/>
            <a:ext cx="10363200" cy="4233200"/>
          </a:xfrm>
          <a:prstGeom prst="rect">
            <a:avLst/>
          </a:prstGeom>
          <a:noFill/>
          <a:ln>
            <a:noFill/>
          </a:ln>
        </p:spPr>
        <p:txBody>
          <a:bodyPr spcFirstLastPara="1" wrap="square" lIns="68575" tIns="68575" rIns="68575" bIns="68575" anchor="t" anchorCtr="0">
            <a:noAutofit/>
          </a:bodyPr>
          <a:lstStyle>
            <a:lvl1pPr marL="609585" marR="0" lvl="0" indent="-406390" algn="l" rtl="0">
              <a:lnSpc>
                <a:spcPct val="100000"/>
              </a:lnSpc>
              <a:spcBef>
                <a:spcPts val="0"/>
              </a:spcBef>
              <a:spcAft>
                <a:spcPts val="0"/>
              </a:spcAft>
              <a:buClr>
                <a:srgbClr val="6C6463"/>
              </a:buClr>
              <a:buSzPts val="1200"/>
              <a:buFont typeface="Arial"/>
              <a:buChar char="•"/>
              <a:defRPr sz="2133" b="0" i="0" u="none" strike="noStrike" cap="none">
                <a:solidFill>
                  <a:srgbClr val="6C6463"/>
                </a:solidFill>
                <a:latin typeface="Cabin"/>
                <a:ea typeface="Cabin"/>
                <a:cs typeface="Cabin"/>
                <a:sym typeface="Cabin"/>
              </a:defRPr>
            </a:lvl1pPr>
            <a:lvl2pPr marL="1219170" marR="0" lvl="1" indent="-406390" algn="l" rtl="0">
              <a:lnSpc>
                <a:spcPct val="100000"/>
              </a:lnSpc>
              <a:spcBef>
                <a:spcPts val="1067"/>
              </a:spcBef>
              <a:spcAft>
                <a:spcPts val="0"/>
              </a:spcAft>
              <a:buClr>
                <a:srgbClr val="6C6463"/>
              </a:buClr>
              <a:buSzPts val="1200"/>
              <a:buFont typeface="Arial"/>
              <a:buChar char="–"/>
              <a:defRPr sz="2133" b="0" i="0" u="none" strike="noStrike" cap="none">
                <a:solidFill>
                  <a:srgbClr val="6C6463"/>
                </a:solidFill>
                <a:latin typeface="Cabin"/>
                <a:ea typeface="Cabin"/>
                <a:cs typeface="Cabin"/>
                <a:sym typeface="Cabin"/>
              </a:defRPr>
            </a:lvl2pPr>
            <a:lvl3pPr marL="1828754" marR="0" lvl="2" indent="-406390" algn="l" rtl="0">
              <a:lnSpc>
                <a:spcPct val="100000"/>
              </a:lnSpc>
              <a:spcBef>
                <a:spcPts val="1067"/>
              </a:spcBef>
              <a:spcAft>
                <a:spcPts val="0"/>
              </a:spcAft>
              <a:buClr>
                <a:srgbClr val="6C6463"/>
              </a:buClr>
              <a:buSzPts val="1200"/>
              <a:buFont typeface="Arial"/>
              <a:buChar char="•"/>
              <a:defRPr sz="2133" b="0" i="0" u="none" strike="noStrike" cap="none">
                <a:solidFill>
                  <a:srgbClr val="6C6463"/>
                </a:solidFill>
                <a:latin typeface="Cabin"/>
                <a:ea typeface="Cabin"/>
                <a:cs typeface="Cabin"/>
                <a:sym typeface="Cabin"/>
              </a:defRPr>
            </a:lvl3pPr>
            <a:lvl4pPr marL="2438339" marR="0" lvl="3" indent="-397923" algn="l" rtl="0">
              <a:lnSpc>
                <a:spcPct val="100000"/>
              </a:lnSpc>
              <a:spcBef>
                <a:spcPts val="400"/>
              </a:spcBef>
              <a:spcAft>
                <a:spcPts val="0"/>
              </a:spcAft>
              <a:buClr>
                <a:srgbClr val="6C6463"/>
              </a:buClr>
              <a:buSzPts val="1100"/>
              <a:buFont typeface="Arial"/>
              <a:buChar char="–"/>
              <a:defRPr sz="1867" b="0" i="0" u="none" strike="noStrike" cap="none">
                <a:solidFill>
                  <a:srgbClr val="6C6463"/>
                </a:solidFill>
                <a:latin typeface="Cabin"/>
                <a:ea typeface="Cabin"/>
                <a:cs typeface="Cabin"/>
                <a:sym typeface="Cabin"/>
              </a:defRPr>
            </a:lvl4pPr>
            <a:lvl5pPr marL="3047924" marR="0" lvl="4" indent="-406390" algn="l" rtl="0">
              <a:lnSpc>
                <a:spcPct val="100000"/>
              </a:lnSpc>
              <a:spcBef>
                <a:spcPts val="400"/>
              </a:spcBef>
              <a:spcAft>
                <a:spcPts val="0"/>
              </a:spcAft>
              <a:buClr>
                <a:srgbClr val="6C6463"/>
              </a:buClr>
              <a:buSzPts val="1200"/>
              <a:buFont typeface="Arial"/>
              <a:buChar char="»"/>
              <a:defRPr sz="2133" b="0" i="0" u="none" strike="noStrike" cap="none">
                <a:solidFill>
                  <a:srgbClr val="6C6463"/>
                </a:solidFill>
                <a:latin typeface="Cabin"/>
                <a:ea typeface="Cabin"/>
                <a:cs typeface="Cabin"/>
                <a:sym typeface="Cabin"/>
              </a:defRPr>
            </a:lvl5pPr>
            <a:lvl6pPr marL="3657509" marR="0" lvl="5" indent="-423323"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Cabin"/>
                <a:ea typeface="Cabin"/>
                <a:cs typeface="Cabin"/>
                <a:sym typeface="Cabin"/>
              </a:defRPr>
            </a:lvl6pPr>
            <a:lvl7pPr marL="4267093" marR="0" lvl="6" indent="-423323"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Cabin"/>
                <a:ea typeface="Cabin"/>
                <a:cs typeface="Cabin"/>
                <a:sym typeface="Cabin"/>
              </a:defRPr>
            </a:lvl7pPr>
            <a:lvl8pPr marL="4876678" marR="0" lvl="7" indent="-423323"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Cabin"/>
                <a:ea typeface="Cabin"/>
                <a:cs typeface="Cabin"/>
                <a:sym typeface="Cabin"/>
              </a:defRPr>
            </a:lvl8pPr>
            <a:lvl9pPr marL="5486263" marR="0" lvl="8" indent="-423323"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Cabin"/>
                <a:ea typeface="Cabin"/>
                <a:cs typeface="Cabin"/>
                <a:sym typeface="Cabin"/>
              </a:defRPr>
            </a:lvl9pPr>
          </a:lstStyle>
          <a:p>
            <a:endParaRPr/>
          </a:p>
        </p:txBody>
      </p:sp>
      <p:sp>
        <p:nvSpPr>
          <p:cNvPr id="296" name="Google Shape;296;p44"/>
          <p:cNvSpPr txBox="1">
            <a:spLocks noGrp="1"/>
          </p:cNvSpPr>
          <p:nvPr>
            <p:ph type="dt" idx="10"/>
          </p:nvPr>
        </p:nvSpPr>
        <p:spPr>
          <a:xfrm>
            <a:off x="203200" y="6408096"/>
            <a:ext cx="2844800" cy="2464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SzPts val="1100"/>
              <a:buNone/>
              <a:defRPr sz="8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9pPr>
          </a:lstStyle>
          <a:p>
            <a:endParaRPr/>
          </a:p>
        </p:txBody>
      </p:sp>
      <p:sp>
        <p:nvSpPr>
          <p:cNvPr id="297" name="Google Shape;297;p44"/>
          <p:cNvSpPr txBox="1">
            <a:spLocks noGrp="1"/>
          </p:cNvSpPr>
          <p:nvPr>
            <p:ph type="ftr" idx="11"/>
          </p:nvPr>
        </p:nvSpPr>
        <p:spPr>
          <a:xfrm>
            <a:off x="4165600" y="6408096"/>
            <a:ext cx="3860800" cy="2464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8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100"/>
              <a:buNone/>
              <a:defRPr sz="2400" b="0" i="0" u="none" strike="noStrike" cap="none">
                <a:solidFill>
                  <a:schemeClr val="dk1"/>
                </a:solidFill>
                <a:latin typeface="Cabin"/>
                <a:ea typeface="Cabin"/>
                <a:cs typeface="Cabin"/>
                <a:sym typeface="Cabin"/>
              </a:defRPr>
            </a:lvl9pPr>
          </a:lstStyle>
          <a:p>
            <a:endParaRPr/>
          </a:p>
        </p:txBody>
      </p:sp>
      <p:sp>
        <p:nvSpPr>
          <p:cNvPr id="298" name="Google Shape;298;p44"/>
          <p:cNvSpPr txBox="1">
            <a:spLocks noGrp="1"/>
          </p:cNvSpPr>
          <p:nvPr>
            <p:ph type="sldNum" idx="12"/>
          </p:nvPr>
        </p:nvSpPr>
        <p:spPr>
          <a:xfrm>
            <a:off x="9144000" y="6408096"/>
            <a:ext cx="2844800" cy="246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500"/>
              <a:buFont typeface="Arial"/>
              <a:buNone/>
              <a:defRPr sz="800" b="0" i="0" u="none" strike="noStrike" cap="none">
                <a:solidFill>
                  <a:srgbClr val="6C6463"/>
                </a:solidFill>
                <a:latin typeface="Cabin"/>
                <a:ea typeface="Cabin"/>
                <a:cs typeface="Cabin"/>
                <a:sym typeface="Cabin"/>
              </a:defRPr>
            </a:lvl9pPr>
          </a:lstStyle>
          <a:p>
            <a:fld id="{00000000-1234-1234-1234-123412341234}" type="slidenum">
              <a:rPr lang="en" smtClean="0"/>
              <a:pPr/>
              <a:t>‹#›</a:t>
            </a:fld>
            <a:endParaRPr lang="en"/>
          </a:p>
        </p:txBody>
      </p:sp>
      <p:sp>
        <p:nvSpPr>
          <p:cNvPr id="299" name="Google Shape;299;p44"/>
          <p:cNvSpPr txBox="1">
            <a:spLocks noGrp="1"/>
          </p:cNvSpPr>
          <p:nvPr>
            <p:ph type="title"/>
          </p:nvPr>
        </p:nvSpPr>
        <p:spPr>
          <a:xfrm>
            <a:off x="914805" y="898413"/>
            <a:ext cx="10363200" cy="6156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BA0C2F"/>
              </a:buClr>
              <a:buSzPts val="1100"/>
              <a:buFont typeface="Cabin"/>
              <a:buNone/>
              <a:defRPr sz="32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100"/>
              <a:buNone/>
              <a:defRPr sz="2400"/>
            </a:lvl2pPr>
            <a:lvl3pPr lvl="2" algn="l" rtl="0">
              <a:lnSpc>
                <a:spcPct val="100000"/>
              </a:lnSpc>
              <a:spcBef>
                <a:spcPts val="0"/>
              </a:spcBef>
              <a:spcAft>
                <a:spcPts val="0"/>
              </a:spcAft>
              <a:buSzPts val="1100"/>
              <a:buNone/>
              <a:defRPr sz="2400"/>
            </a:lvl3pPr>
            <a:lvl4pPr lvl="3" algn="l" rtl="0">
              <a:lnSpc>
                <a:spcPct val="100000"/>
              </a:lnSpc>
              <a:spcBef>
                <a:spcPts val="0"/>
              </a:spcBef>
              <a:spcAft>
                <a:spcPts val="0"/>
              </a:spcAft>
              <a:buSzPts val="1100"/>
              <a:buNone/>
              <a:defRPr sz="2400"/>
            </a:lvl4pPr>
            <a:lvl5pPr lvl="4" algn="l" rtl="0">
              <a:lnSpc>
                <a:spcPct val="100000"/>
              </a:lnSpc>
              <a:spcBef>
                <a:spcPts val="0"/>
              </a:spcBef>
              <a:spcAft>
                <a:spcPts val="0"/>
              </a:spcAft>
              <a:buSzPts val="1100"/>
              <a:buNone/>
              <a:defRPr sz="2400"/>
            </a:lvl5pPr>
            <a:lvl6pPr lvl="5" algn="l" rtl="0">
              <a:lnSpc>
                <a:spcPct val="100000"/>
              </a:lnSpc>
              <a:spcBef>
                <a:spcPts val="0"/>
              </a:spcBef>
              <a:spcAft>
                <a:spcPts val="0"/>
              </a:spcAft>
              <a:buSzPts val="1100"/>
              <a:buNone/>
              <a:defRPr sz="2400"/>
            </a:lvl6pPr>
            <a:lvl7pPr lvl="6" algn="l" rtl="0">
              <a:lnSpc>
                <a:spcPct val="100000"/>
              </a:lnSpc>
              <a:spcBef>
                <a:spcPts val="0"/>
              </a:spcBef>
              <a:spcAft>
                <a:spcPts val="0"/>
              </a:spcAft>
              <a:buSzPts val="1100"/>
              <a:buNone/>
              <a:defRPr sz="2400"/>
            </a:lvl7pPr>
            <a:lvl8pPr lvl="7" algn="l" rtl="0">
              <a:lnSpc>
                <a:spcPct val="100000"/>
              </a:lnSpc>
              <a:spcBef>
                <a:spcPts val="0"/>
              </a:spcBef>
              <a:spcAft>
                <a:spcPts val="0"/>
              </a:spcAft>
              <a:buSzPts val="1100"/>
              <a:buNone/>
              <a:defRPr sz="2400"/>
            </a:lvl8pPr>
            <a:lvl9pPr lvl="8" algn="l" rtl="0">
              <a:lnSpc>
                <a:spcPct val="100000"/>
              </a:lnSpc>
              <a:spcBef>
                <a:spcPts val="0"/>
              </a:spcBef>
              <a:spcAft>
                <a:spcPts val="0"/>
              </a:spcAft>
              <a:buSzPts val="1100"/>
              <a:buNone/>
              <a:defRPr sz="2400"/>
            </a:lvl9pPr>
          </a:lstStyle>
          <a:p>
            <a:endParaRPr/>
          </a:p>
        </p:txBody>
      </p:sp>
    </p:spTree>
    <p:extLst>
      <p:ext uri="{BB962C8B-B14F-4D97-AF65-F5344CB8AC3E}">
        <p14:creationId xmlns:p14="http://schemas.microsoft.com/office/powerpoint/2010/main" val="208077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B6F4A6-1860-4CA6-974B-27A548BA7F81}"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274217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B6F4A6-1860-4CA6-974B-27A548BA7F81}"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380656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6F4A6-1860-4CA6-974B-27A548BA7F81}"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339202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B6F4A6-1860-4CA6-974B-27A548BA7F81}"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330246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B6F4A6-1860-4CA6-974B-27A548BA7F81}"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0C7E0-58ED-46CE-9FEF-C16EA08F7891}" type="slidenum">
              <a:rPr lang="en-GB" smtClean="0"/>
              <a:t>‹#›</a:t>
            </a:fld>
            <a:endParaRPr lang="en-GB"/>
          </a:p>
        </p:txBody>
      </p:sp>
    </p:spTree>
    <p:extLst>
      <p:ext uri="{BB962C8B-B14F-4D97-AF65-F5344CB8AC3E}">
        <p14:creationId xmlns:p14="http://schemas.microsoft.com/office/powerpoint/2010/main" val="195867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6F4A6-1860-4CA6-974B-27A548BA7F81}" type="datetimeFigureOut">
              <a:rPr lang="en-GB" smtClean="0"/>
              <a:t>03/09/2025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0C7E0-58ED-46CE-9FEF-C16EA08F7891}" type="slidenum">
              <a:rPr lang="en-GB" smtClean="0"/>
              <a:t>‹#›</a:t>
            </a:fld>
            <a:endParaRPr lang="en-GB"/>
          </a:p>
        </p:txBody>
      </p:sp>
    </p:spTree>
    <p:extLst>
      <p:ext uri="{BB962C8B-B14F-4D97-AF65-F5344CB8AC3E}">
        <p14:creationId xmlns:p14="http://schemas.microsoft.com/office/powerpoint/2010/main" val="1789195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805" y="457200"/>
            <a:ext cx="10363200" cy="914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14400" y="1600200"/>
            <a:ext cx="103632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30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203200" y="6530079"/>
            <a:ext cx="2844800" cy="18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4165600" y="6530079"/>
            <a:ext cx="3860800" cy="184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9144000" y="6530079"/>
            <a:ext cx="28448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635C5B"/>
                </a:solidFill>
                <a:latin typeface="Gill Sans"/>
                <a:ea typeface="Gill Sans"/>
                <a:cs typeface="Gill Sans"/>
                <a:sym typeface="Gill Sans"/>
              </a:defRPr>
            </a:lvl9pPr>
          </a:lstStyle>
          <a:p>
            <a:fld id="{00000000-1234-1234-1234-123412341234}" type="slidenum">
              <a:rPr lang="en" smtClean="0"/>
              <a:pPr/>
              <a:t>‹#›</a:t>
            </a:fld>
            <a:endParaRPr lang="en"/>
          </a:p>
        </p:txBody>
      </p:sp>
      <p:sp>
        <p:nvSpPr>
          <p:cNvPr id="11" name="Google Shape;11;p1"/>
          <p:cNvSpPr/>
          <p:nvPr/>
        </p:nvSpPr>
        <p:spPr>
          <a:xfrm>
            <a:off x="0" y="0"/>
            <a:ext cx="12192000" cy="6858000"/>
          </a:xfrm>
          <a:prstGeom prst="frame">
            <a:avLst>
              <a:gd name="adj1" fmla="val 2222"/>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103534715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Shape 351"/>
        <p:cNvGrpSpPr/>
        <p:nvPr/>
      </p:nvGrpSpPr>
      <p:grpSpPr>
        <a:xfrm>
          <a:off x="0" y="0"/>
          <a:ext cx="0" cy="0"/>
          <a:chOff x="0" y="0"/>
          <a:chExt cx="0" cy="0"/>
        </a:xfrm>
      </p:grpSpPr>
      <p:sp>
        <p:nvSpPr>
          <p:cNvPr id="352" name="Google Shape;352;p52"/>
          <p:cNvSpPr txBox="1">
            <a:spLocks noGrp="1"/>
          </p:cNvSpPr>
          <p:nvPr>
            <p:ph type="sldNum" idx="12"/>
          </p:nvPr>
        </p:nvSpPr>
        <p:spPr>
          <a:xfrm>
            <a:off x="9144000" y="6521031"/>
            <a:ext cx="2844800" cy="215403"/>
          </a:xfrm>
          <a:prstGeom prst="rect">
            <a:avLst/>
          </a:prstGeom>
          <a:noFill/>
          <a:ln>
            <a:noFill/>
          </a:ln>
        </p:spPr>
        <p:txBody>
          <a:bodyPr spcFirstLastPara="1" wrap="square" lIns="91433" tIns="45700" rIns="91433" bIns="45700" anchor="ctr" anchorCtr="0">
            <a:spAutoFit/>
          </a:bodyPr>
          <a:lstStyle/>
          <a:p>
            <a:pPr defTabSz="1219170"/>
            <a:fld id="{00000000-1234-1234-1234-123412341234}" type="slidenum">
              <a:rPr lang="en" kern="0"/>
              <a:pPr defTabSz="1219170"/>
              <a:t>1</a:t>
            </a:fld>
            <a:endParaRPr kern="0"/>
          </a:p>
        </p:txBody>
      </p:sp>
      <p:sp>
        <p:nvSpPr>
          <p:cNvPr id="353" name="Google Shape;353;p52"/>
          <p:cNvSpPr txBox="1">
            <a:spLocks noGrp="1"/>
          </p:cNvSpPr>
          <p:nvPr>
            <p:ph type="ctrTitle"/>
          </p:nvPr>
        </p:nvSpPr>
        <p:spPr>
          <a:xfrm>
            <a:off x="981636" y="1290920"/>
            <a:ext cx="10260105" cy="1706988"/>
          </a:xfrm>
          <a:prstGeom prst="rect">
            <a:avLst/>
          </a:prstGeom>
          <a:noFill/>
          <a:ln>
            <a:noFill/>
          </a:ln>
        </p:spPr>
        <p:txBody>
          <a:bodyPr spcFirstLastPara="1" wrap="square" lIns="91433" tIns="45700" rIns="91433" bIns="45700" anchor="b" anchorCtr="0">
            <a:noAutofit/>
          </a:bodyPr>
          <a:lstStyle/>
          <a:p>
            <a:pPr>
              <a:lnSpc>
                <a:spcPct val="90000"/>
              </a:lnSpc>
              <a:buSzPts val="4100"/>
            </a:pPr>
            <a:r>
              <a:rPr lang="en" sz="5467" dirty="0">
                <a:latin typeface="Garamond"/>
                <a:ea typeface="Garamond"/>
                <a:cs typeface="Garamond"/>
              </a:rPr>
              <a:t/>
            </a:r>
            <a:br>
              <a:rPr lang="en" sz="5467" dirty="0">
                <a:latin typeface="Garamond"/>
                <a:ea typeface="Garamond"/>
                <a:cs typeface="Garamond"/>
              </a:rPr>
            </a:br>
            <a:r>
              <a:rPr lang="en" sz="5467" dirty="0">
                <a:latin typeface="Garamond"/>
                <a:ea typeface="Garamond"/>
                <a:cs typeface="Garamond"/>
              </a:rPr>
              <a:t/>
            </a:r>
            <a:br>
              <a:rPr lang="en" sz="5467" dirty="0">
                <a:latin typeface="Garamond"/>
                <a:ea typeface="Garamond"/>
                <a:cs typeface="Garamond"/>
              </a:rPr>
            </a:br>
            <a:endParaRPr lang="en-GB" sz="5467" dirty="0">
              <a:latin typeface="Garamond"/>
              <a:ea typeface="Garamond"/>
              <a:cs typeface="Garamond"/>
              <a:sym typeface="Garamond"/>
            </a:endParaRPr>
          </a:p>
          <a:p>
            <a:pPr algn="ctr">
              <a:lnSpc>
                <a:spcPct val="90000"/>
              </a:lnSpc>
              <a:buSzPts val="4100"/>
            </a:pPr>
            <a:r>
              <a:rPr lang="en" sz="5467" dirty="0">
                <a:latin typeface="Garamond"/>
                <a:ea typeface="Garamond"/>
                <a:cs typeface="Garamond"/>
              </a:rPr>
              <a:t/>
            </a:r>
            <a:br>
              <a:rPr lang="en" sz="5467" dirty="0">
                <a:latin typeface="Garamond"/>
                <a:ea typeface="Garamond"/>
                <a:cs typeface="Garamond"/>
              </a:rPr>
            </a:br>
            <a:r>
              <a:rPr lang="en" sz="5467" dirty="0">
                <a:latin typeface="Garamond"/>
                <a:ea typeface="Garamond"/>
                <a:cs typeface="Garamond"/>
              </a:rPr>
              <a:t/>
            </a:r>
            <a:br>
              <a:rPr lang="en" sz="5467" dirty="0">
                <a:latin typeface="Garamond"/>
                <a:ea typeface="Garamond"/>
                <a:cs typeface="Garamond"/>
              </a:rPr>
            </a:br>
            <a:r>
              <a:rPr lang="en" sz="5467" dirty="0">
                <a:latin typeface="Garamond"/>
                <a:ea typeface="Garamond"/>
                <a:cs typeface="Garamond"/>
              </a:rPr>
              <a:t/>
            </a:r>
            <a:br>
              <a:rPr lang="en" sz="5467" dirty="0">
                <a:latin typeface="Garamond"/>
                <a:ea typeface="Garamond"/>
                <a:cs typeface="Garamond"/>
              </a:rPr>
            </a:br>
            <a:r>
              <a:rPr lang="en" sz="5467" dirty="0">
                <a:latin typeface="Garamond"/>
                <a:ea typeface="Garamond"/>
                <a:cs typeface="Garamond"/>
              </a:rPr>
              <a:t/>
            </a:r>
            <a:br>
              <a:rPr lang="en" sz="5467" dirty="0">
                <a:latin typeface="Garamond"/>
                <a:ea typeface="Garamond"/>
                <a:cs typeface="Garamond"/>
              </a:rPr>
            </a:br>
            <a:r>
              <a:rPr lang="en" sz="5467" dirty="0">
                <a:latin typeface="Garamond"/>
                <a:ea typeface="Garamond"/>
                <a:cs typeface="Garamond"/>
              </a:rPr>
              <a:t/>
            </a:r>
            <a:br>
              <a:rPr lang="en" sz="5467" dirty="0">
                <a:latin typeface="Garamond"/>
                <a:ea typeface="Garamond"/>
                <a:cs typeface="Garamond"/>
              </a:rPr>
            </a:br>
            <a:r>
              <a:rPr lang="en" sz="5467" dirty="0">
                <a:latin typeface="Garamond"/>
                <a:ea typeface="Garamond"/>
                <a:cs typeface="Garamond"/>
              </a:rPr>
              <a:t/>
            </a:r>
            <a:br>
              <a:rPr lang="en" sz="5467" dirty="0">
                <a:latin typeface="Garamond"/>
                <a:ea typeface="Garamond"/>
                <a:cs typeface="Garamond"/>
              </a:rPr>
            </a:br>
            <a:r>
              <a:rPr lang="en" sz="5467" dirty="0">
                <a:latin typeface="Garamond"/>
                <a:ea typeface="Garamond"/>
                <a:cs typeface="Garamond"/>
              </a:rPr>
              <a:t/>
            </a:r>
            <a:br>
              <a:rPr lang="en" sz="5467" dirty="0">
                <a:latin typeface="Garamond"/>
                <a:ea typeface="Garamond"/>
                <a:cs typeface="Garamond"/>
              </a:rPr>
            </a:br>
            <a:r>
              <a:rPr lang="en-GB" sz="2800" b="1" dirty="0">
                <a:solidFill>
                  <a:srgbClr val="073763"/>
                </a:solidFill>
                <a:latin typeface="Garamond"/>
                <a:ea typeface="Garamond"/>
                <a:cs typeface="Garamond"/>
              </a:rPr>
              <a:t>Increasing Access to Mental Health Services by Capacity Building and Community Integration: Insights from Kilifi County, Kenya.</a:t>
            </a:r>
            <a:r>
              <a:rPr lang="en-GB" sz="2667" b="1" dirty="0">
                <a:solidFill>
                  <a:srgbClr val="073763"/>
                </a:solidFill>
              </a:rPr>
              <a:t/>
            </a:r>
            <a:br>
              <a:rPr lang="en-GB" sz="2667" b="1" dirty="0">
                <a:solidFill>
                  <a:srgbClr val="073763"/>
                </a:solidFill>
              </a:rPr>
            </a:br>
            <a:r>
              <a:rPr lang="en-GB" sz="2667" b="1" dirty="0">
                <a:solidFill>
                  <a:srgbClr val="073763"/>
                </a:solidFill>
              </a:rPr>
              <a:t/>
            </a:r>
            <a:br>
              <a:rPr lang="en-GB" sz="2667" b="1" dirty="0">
                <a:solidFill>
                  <a:srgbClr val="073763"/>
                </a:solidFill>
              </a:rPr>
            </a:br>
            <a:endParaRPr lang="en-GB" sz="2133" b="1" i="1"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831EA1AD-4642-4826-B58D-4CEBED485BAD}"/>
              </a:ext>
            </a:extLst>
          </p:cNvPr>
          <p:cNvSpPr txBox="1"/>
          <p:nvPr/>
        </p:nvSpPr>
        <p:spPr>
          <a:xfrm>
            <a:off x="1652071" y="2705781"/>
            <a:ext cx="8168295" cy="1446550"/>
          </a:xfrm>
          <a:prstGeom prst="rect">
            <a:avLst/>
          </a:prstGeom>
          <a:noFill/>
        </p:spPr>
        <p:txBody>
          <a:bodyPr wrap="square">
            <a:spAutoFit/>
          </a:bodyPr>
          <a:lstStyle/>
          <a:p>
            <a:pPr algn="ctr"/>
            <a:r>
              <a:rPr lang="en-GB" sz="2400" dirty="0" smtClean="0">
                <a:ea typeface="Sans Serif Collection" panose="020B0502040504020204" pitchFamily="34" charset="0"/>
                <a:cs typeface="Sans Serif Collection" panose="020B0502040504020204" pitchFamily="34" charset="0"/>
              </a:rPr>
              <a:t>Authors: Tatu </a:t>
            </a:r>
            <a:r>
              <a:rPr lang="en-GB" sz="2400" dirty="0">
                <a:ea typeface="Sans Serif Collection" panose="020B0502040504020204" pitchFamily="34" charset="0"/>
                <a:cs typeface="Sans Serif Collection" panose="020B0502040504020204" pitchFamily="34" charset="0"/>
              </a:rPr>
              <a:t>Ann</a:t>
            </a:r>
            <a:r>
              <a:rPr lang="en-GB" sz="2400" dirty="0" smtClean="0">
                <a:ea typeface="Sans Serif Collection" panose="020B0502040504020204" pitchFamily="34" charset="0"/>
                <a:cs typeface="Sans Serif Collection" panose="020B0502040504020204" pitchFamily="34" charset="0"/>
              </a:rPr>
              <a:t>, </a:t>
            </a:r>
            <a:r>
              <a:rPr lang="en-GB" sz="2400" dirty="0" err="1" smtClean="0">
                <a:ea typeface="Sans Serif Collection" panose="020B0502040504020204" pitchFamily="34" charset="0"/>
                <a:cs typeface="Sans Serif Collection" panose="020B0502040504020204" pitchFamily="34" charset="0"/>
              </a:rPr>
              <a:t>Gitia</a:t>
            </a:r>
            <a:r>
              <a:rPr lang="en-GB" sz="2400" dirty="0" smtClean="0">
                <a:ea typeface="Sans Serif Collection" panose="020B0502040504020204" pitchFamily="34" charset="0"/>
                <a:cs typeface="Sans Serif Collection" panose="020B0502040504020204" pitchFamily="34" charset="0"/>
              </a:rPr>
              <a:t> Stella</a:t>
            </a:r>
          </a:p>
          <a:p>
            <a:pPr algn="ctr"/>
            <a:endParaRPr lang="en-GB" sz="2400" dirty="0" smtClean="0">
              <a:ea typeface="Sans Serif Collection" panose="020B0502040504020204" pitchFamily="34" charset="0"/>
              <a:cs typeface="Sans Serif Collection" panose="020B0502040504020204" pitchFamily="34" charset="0"/>
            </a:endParaRPr>
          </a:p>
          <a:p>
            <a:pPr algn="ctr"/>
            <a:r>
              <a:rPr lang="en-GB" sz="2000" dirty="0" smtClean="0">
                <a:ea typeface="Sans Serif Collection" panose="020B0502040504020204" pitchFamily="34" charset="0"/>
                <a:cs typeface="Sans Serif Collection" panose="020B0502040504020204" pitchFamily="34" charset="0"/>
              </a:rPr>
              <a:t>Co-Authors: </a:t>
            </a:r>
            <a:r>
              <a:rPr lang="en-GB" sz="2000" dirty="0" err="1" smtClean="0">
                <a:ea typeface="Sans Serif Collection" panose="020B0502040504020204" pitchFamily="34" charset="0"/>
                <a:cs typeface="Sans Serif Collection" panose="020B0502040504020204" pitchFamily="34" charset="0"/>
              </a:rPr>
              <a:t>Gaitho</a:t>
            </a:r>
            <a:r>
              <a:rPr lang="en-GB" sz="2000" dirty="0" smtClean="0">
                <a:ea typeface="Sans Serif Collection" panose="020B0502040504020204" pitchFamily="34" charset="0"/>
                <a:cs typeface="Sans Serif Collection" panose="020B0502040504020204" pitchFamily="34" charset="0"/>
              </a:rPr>
              <a:t> Michael, Dr </a:t>
            </a:r>
            <a:r>
              <a:rPr lang="en-GB" sz="2000" dirty="0" err="1" smtClean="0">
                <a:ea typeface="Sans Serif Collection" panose="020B0502040504020204" pitchFamily="34" charset="0"/>
                <a:cs typeface="Sans Serif Collection" panose="020B0502040504020204" pitchFamily="34" charset="0"/>
              </a:rPr>
              <a:t>Oyaro</a:t>
            </a:r>
            <a:r>
              <a:rPr lang="en-GB" sz="2000" dirty="0" smtClean="0">
                <a:ea typeface="Sans Serif Collection" panose="020B0502040504020204" pitchFamily="34" charset="0"/>
                <a:cs typeface="Sans Serif Collection" panose="020B0502040504020204" pitchFamily="34" charset="0"/>
              </a:rPr>
              <a:t> Patrick, </a:t>
            </a:r>
            <a:r>
              <a:rPr lang="en-GB" sz="2000" dirty="0" err="1" smtClean="0">
                <a:ea typeface="Sans Serif Collection" panose="020B0502040504020204" pitchFamily="34" charset="0"/>
                <a:cs typeface="Sans Serif Collection" panose="020B0502040504020204" pitchFamily="34" charset="0"/>
              </a:rPr>
              <a:t>Njiru</a:t>
            </a:r>
            <a:r>
              <a:rPr lang="en-GB" sz="2000" dirty="0" smtClean="0">
                <a:ea typeface="Sans Serif Collection" panose="020B0502040504020204" pitchFamily="34" charset="0"/>
                <a:cs typeface="Sans Serif Collection" panose="020B0502040504020204" pitchFamily="34" charset="0"/>
              </a:rPr>
              <a:t> </a:t>
            </a:r>
            <a:r>
              <a:rPr lang="en-GB" sz="2000" dirty="0" err="1" smtClean="0">
                <a:ea typeface="Sans Serif Collection" panose="020B0502040504020204" pitchFamily="34" charset="0"/>
                <a:cs typeface="Sans Serif Collection" panose="020B0502040504020204" pitchFamily="34" charset="0"/>
              </a:rPr>
              <a:t>Perminus</a:t>
            </a:r>
            <a:r>
              <a:rPr lang="en-GB" sz="2000" dirty="0" smtClean="0">
                <a:ea typeface="Sans Serif Collection" panose="020B0502040504020204" pitchFamily="34" charset="0"/>
                <a:cs typeface="Sans Serif Collection" panose="020B0502040504020204" pitchFamily="34" charset="0"/>
              </a:rPr>
              <a:t>, </a:t>
            </a:r>
            <a:r>
              <a:rPr lang="en-GB" sz="2000" dirty="0" err="1" smtClean="0">
                <a:ea typeface="Sans Serif Collection" panose="020B0502040504020204" pitchFamily="34" charset="0"/>
                <a:cs typeface="Sans Serif Collection" panose="020B0502040504020204" pitchFamily="34" charset="0"/>
              </a:rPr>
              <a:t>Kibirige</a:t>
            </a:r>
            <a:r>
              <a:rPr lang="en-GB" sz="2000" dirty="0" smtClean="0">
                <a:ea typeface="Sans Serif Collection" panose="020B0502040504020204" pitchFamily="34" charset="0"/>
                <a:cs typeface="Sans Serif Collection" panose="020B0502040504020204" pitchFamily="34" charset="0"/>
              </a:rPr>
              <a:t> </a:t>
            </a:r>
            <a:r>
              <a:rPr lang="en-GB" sz="2000" dirty="0" err="1" smtClean="0">
                <a:ea typeface="Sans Serif Collection" panose="020B0502040504020204" pitchFamily="34" charset="0"/>
                <a:cs typeface="Sans Serif Collection" panose="020B0502040504020204" pitchFamily="34" charset="0"/>
              </a:rPr>
              <a:t>Nuru</a:t>
            </a:r>
            <a:endParaRPr lang="en-KE" sz="2000" dirty="0"/>
          </a:p>
        </p:txBody>
      </p:sp>
      <p:sp>
        <p:nvSpPr>
          <p:cNvPr id="7" name="TextBox 6">
            <a:extLst>
              <a:ext uri="{FF2B5EF4-FFF2-40B4-BE49-F238E27FC236}">
                <a16:creationId xmlns:a16="http://schemas.microsoft.com/office/drawing/2014/main" id="{37434947-37F0-A7E7-88D2-3ACACE0CB1B0}"/>
              </a:ext>
            </a:extLst>
          </p:cNvPr>
          <p:cNvSpPr txBox="1"/>
          <p:nvPr/>
        </p:nvSpPr>
        <p:spPr>
          <a:xfrm>
            <a:off x="1110555" y="4314453"/>
            <a:ext cx="9788840" cy="400110"/>
          </a:xfrm>
          <a:prstGeom prst="rect">
            <a:avLst/>
          </a:prstGeom>
          <a:noFill/>
        </p:spPr>
        <p:txBody>
          <a:bodyPr wrap="square">
            <a:spAutoFit/>
          </a:bodyPr>
          <a:lstStyle/>
          <a:p>
            <a:pPr marL="0" indent="0" algn="ctr">
              <a:buNone/>
            </a:pPr>
            <a:r>
              <a:rPr lang="en-GB" sz="2000" dirty="0">
                <a:ea typeface="Sans Serif Collection" panose="020B0502040504020204" pitchFamily="34" charset="0"/>
                <a:cs typeface="Sans Serif Collection" panose="020B0502040504020204" pitchFamily="34" charset="0"/>
              </a:rPr>
              <a:t>Kenya Psychiatric Association (KPA) Annual Scientific Conference</a:t>
            </a:r>
          </a:p>
        </p:txBody>
      </p:sp>
      <p:sp>
        <p:nvSpPr>
          <p:cNvPr id="9" name="TextBox 8">
            <a:extLst>
              <a:ext uri="{FF2B5EF4-FFF2-40B4-BE49-F238E27FC236}">
                <a16:creationId xmlns:a16="http://schemas.microsoft.com/office/drawing/2014/main" id="{899BDC00-C609-26E8-EC9D-01F70FEF1738}"/>
              </a:ext>
            </a:extLst>
          </p:cNvPr>
          <p:cNvSpPr txBox="1"/>
          <p:nvPr/>
        </p:nvSpPr>
        <p:spPr>
          <a:xfrm>
            <a:off x="2788335" y="4876686"/>
            <a:ext cx="5728447" cy="461665"/>
          </a:xfrm>
          <a:prstGeom prst="rect">
            <a:avLst/>
          </a:prstGeom>
          <a:noFill/>
        </p:spPr>
        <p:txBody>
          <a:bodyPr wrap="square">
            <a:spAutoFit/>
          </a:bodyPr>
          <a:lstStyle/>
          <a:p>
            <a:pPr marL="0" indent="0" algn="ctr">
              <a:buNone/>
            </a:pPr>
            <a:r>
              <a:rPr lang="en-GB" sz="2400" dirty="0">
                <a:ea typeface="Sans Serif Collection" panose="020B0502040504020204" pitchFamily="34" charset="0"/>
                <a:cs typeface="Sans Serif Collection" panose="020B0502040504020204" pitchFamily="34" charset="0"/>
              </a:rPr>
              <a:t>3–5 September 2025 | Eldoret, Kenya</a:t>
            </a:r>
          </a:p>
        </p:txBody>
      </p:sp>
      <p:pic>
        <p:nvPicPr>
          <p:cNvPr id="10" name="object 13">
            <a:extLst>
              <a:ext uri="{FF2B5EF4-FFF2-40B4-BE49-F238E27FC236}">
                <a16:creationId xmlns:a16="http://schemas.microsoft.com/office/drawing/2014/main" id="{EAA24755-F3DB-AC83-2012-6E46FBA0C02F}"/>
              </a:ext>
            </a:extLst>
          </p:cNvPr>
          <p:cNvPicPr/>
          <p:nvPr/>
        </p:nvPicPr>
        <p:blipFill>
          <a:blip r:embed="rId3" cstate="print"/>
          <a:stretch>
            <a:fillRect/>
          </a:stretch>
        </p:blipFill>
        <p:spPr>
          <a:xfrm>
            <a:off x="10487355" y="54217"/>
            <a:ext cx="1422399" cy="984249"/>
          </a:xfrm>
          <a:prstGeom prst="rect">
            <a:avLst/>
          </a:prstGeom>
        </p:spPr>
      </p:pic>
      <p:pic>
        <p:nvPicPr>
          <p:cNvPr id="11" name="Picture 10">
            <a:extLst>
              <a:ext uri="{FF2B5EF4-FFF2-40B4-BE49-F238E27FC236}">
                <a16:creationId xmlns:a16="http://schemas.microsoft.com/office/drawing/2014/main" id="{27118CAA-B8BF-EB2A-B656-F55F4408BC64}"/>
              </a:ext>
            </a:extLst>
          </p:cNvPr>
          <p:cNvPicPr>
            <a:picLocks noChangeAspect="1"/>
          </p:cNvPicPr>
          <p:nvPr/>
        </p:nvPicPr>
        <p:blipFill>
          <a:blip r:embed="rId4"/>
          <a:stretch>
            <a:fillRect/>
          </a:stretch>
        </p:blipFill>
        <p:spPr>
          <a:xfrm>
            <a:off x="3292288" y="5768734"/>
            <a:ext cx="5048647" cy="533474"/>
          </a:xfrm>
          <a:prstGeom prst="rect">
            <a:avLst/>
          </a:prstGeom>
        </p:spPr>
      </p:pic>
      <p:pic>
        <p:nvPicPr>
          <p:cNvPr id="13" name="Google Shape;355;p52">
            <a:extLst>
              <a:ext uri="{FF2B5EF4-FFF2-40B4-BE49-F238E27FC236}">
                <a16:creationId xmlns:a16="http://schemas.microsoft.com/office/drawing/2014/main" id="{6ACD10C0-71C9-CBE7-ED8A-C39A83E41AB7}"/>
              </a:ext>
            </a:extLst>
          </p:cNvPr>
          <p:cNvPicPr preferRelativeResize="0"/>
          <p:nvPr/>
        </p:nvPicPr>
        <p:blipFill rotWithShape="1">
          <a:blip r:embed="rId5">
            <a:alphaModFix/>
          </a:blip>
          <a:srcRect/>
          <a:stretch/>
        </p:blipFill>
        <p:spPr>
          <a:xfrm>
            <a:off x="0" y="54216"/>
            <a:ext cx="1775012" cy="1236703"/>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90750" y="6600577"/>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xfrm>
            <a:off x="8530389" y="6356350"/>
            <a:ext cx="2743200" cy="365125"/>
          </a:xfrm>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10</a:t>
            </a:fld>
            <a:endParaRPr spc="-247"/>
          </a:p>
        </p:txBody>
      </p:sp>
      <p:pic>
        <p:nvPicPr>
          <p:cNvPr id="13" name="object 13"/>
          <p:cNvPicPr/>
          <p:nvPr/>
        </p:nvPicPr>
        <p:blipFill>
          <a:blip r:embed="rId2" cstate="print"/>
          <a:stretch>
            <a:fillRect/>
          </a:stretch>
        </p:blipFill>
        <p:spPr>
          <a:xfrm>
            <a:off x="10315905" y="54217"/>
            <a:ext cx="1593850" cy="1234591"/>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a:xfrm>
            <a:off x="838200" y="1825624"/>
            <a:ext cx="5898776" cy="4122731"/>
          </a:xfrm>
        </p:spPr>
        <p:txBody>
          <a:bodyPr/>
          <a:lstStyle/>
          <a:p>
            <a:r>
              <a:rPr lang="en-GB" sz="2400" dirty="0"/>
              <a:t>Screening reach increased by 85% with the case identification rising by 76%</a:t>
            </a:r>
          </a:p>
          <a:p>
            <a:pPr marL="0" indent="0">
              <a:buNone/>
            </a:pPr>
            <a:endParaRPr lang="en-GB" sz="2400" dirty="0"/>
          </a:p>
          <a:p>
            <a:r>
              <a:rPr lang="en-GB" sz="2400" dirty="0"/>
              <a:t>Referral time was also seen to reduce due to faster access to psychological care.</a:t>
            </a:r>
          </a:p>
          <a:p>
            <a:pPr marL="0" indent="0">
              <a:buNone/>
            </a:pPr>
            <a:endParaRPr lang="en-GB" sz="2400" dirty="0"/>
          </a:p>
          <a:p>
            <a:r>
              <a:rPr lang="en-GB" sz="2400" dirty="0"/>
              <a:t>Sustainable model = ongoing mentorship + institutional support + community engagement.</a:t>
            </a:r>
          </a:p>
          <a:p>
            <a:endParaRPr lang="en-GB" dirty="0"/>
          </a:p>
        </p:txBody>
      </p:sp>
      <p:sp>
        <p:nvSpPr>
          <p:cNvPr id="16" name="Title 15"/>
          <p:cNvSpPr>
            <a:spLocks noGrp="1"/>
          </p:cNvSpPr>
          <p:nvPr>
            <p:ph type="title"/>
          </p:nvPr>
        </p:nvSpPr>
        <p:spPr>
          <a:xfrm>
            <a:off x="4246656" y="500061"/>
            <a:ext cx="10515600" cy="1325563"/>
          </a:xfrm>
        </p:spPr>
        <p:txBody>
          <a:bodyPr>
            <a:normAutofit/>
          </a:bodyPr>
          <a:lstStyle/>
          <a:p>
            <a:r>
              <a:rPr lang="en-GB" sz="3200" b="1" dirty="0">
                <a:latin typeface="+mn-lt"/>
              </a:rPr>
              <a:t>Conclusions</a:t>
            </a:r>
          </a:p>
        </p:txBody>
      </p:sp>
      <p:graphicFrame>
        <p:nvGraphicFramePr>
          <p:cNvPr id="11" name="Diagram 10"/>
          <p:cNvGraphicFramePr/>
          <p:nvPr>
            <p:extLst>
              <p:ext uri="{D42A27DB-BD31-4B8C-83A1-F6EECF244321}">
                <p14:modId xmlns:p14="http://schemas.microsoft.com/office/powerpoint/2010/main" val="2645693566"/>
              </p:ext>
            </p:extLst>
          </p:nvPr>
        </p:nvGraphicFramePr>
        <p:xfrm>
          <a:off x="6602506" y="1173402"/>
          <a:ext cx="5055386" cy="43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355;p52">
            <a:extLst>
              <a:ext uri="{FF2B5EF4-FFF2-40B4-BE49-F238E27FC236}">
                <a16:creationId xmlns:a16="http://schemas.microsoft.com/office/drawing/2014/main" id="{663812FC-54AF-9CC2-91BA-BEFCCFAD2F10}"/>
              </a:ext>
            </a:extLst>
          </p:cNvPr>
          <p:cNvPicPr preferRelativeResize="0"/>
          <p:nvPr/>
        </p:nvPicPr>
        <p:blipFill rotWithShape="1">
          <a:blip r:embed="rId8">
            <a:alphaModFix/>
          </a:blip>
          <a:srcRect/>
          <a:stretch/>
        </p:blipFill>
        <p:spPr>
          <a:xfrm>
            <a:off x="91888" y="156833"/>
            <a:ext cx="1492624" cy="1131975"/>
          </a:xfrm>
          <a:prstGeom prst="rect">
            <a:avLst/>
          </a:prstGeom>
          <a:noFill/>
          <a:ln>
            <a:noFill/>
          </a:ln>
        </p:spPr>
      </p:pic>
    </p:spTree>
    <p:extLst>
      <p:ext uri="{BB962C8B-B14F-4D97-AF65-F5344CB8AC3E}">
        <p14:creationId xmlns:p14="http://schemas.microsoft.com/office/powerpoint/2010/main" val="2077051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98992" y="6584470"/>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11</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a:xfrm>
            <a:off x="838200" y="2259106"/>
            <a:ext cx="10515600" cy="2669528"/>
          </a:xfrm>
        </p:spPr>
        <p:txBody>
          <a:bodyPr/>
          <a:lstStyle/>
          <a:p>
            <a:r>
              <a:rPr lang="en-GB" dirty="0"/>
              <a:t>Plans to sustain mentorship; expand to more facilities, and outcomes (symptom change, retention).</a:t>
            </a:r>
          </a:p>
          <a:p>
            <a:pPr marL="0" indent="0">
              <a:buNone/>
            </a:pPr>
            <a:endParaRPr lang="en-GB" dirty="0"/>
          </a:p>
          <a:p>
            <a:pPr marL="0" indent="0" algn="ctr">
              <a:buNone/>
            </a:pPr>
            <a:r>
              <a:rPr lang="en-GB" dirty="0"/>
              <a:t>Great Appreciation to the County Health leadership, LVCT Health-USAID Stawisha Pwani, trained HCPs, and community members.</a:t>
            </a:r>
          </a:p>
          <a:p>
            <a:endParaRPr lang="en-GB" dirty="0"/>
          </a:p>
        </p:txBody>
      </p:sp>
      <p:sp>
        <p:nvSpPr>
          <p:cNvPr id="16" name="Title 15"/>
          <p:cNvSpPr>
            <a:spLocks noGrp="1"/>
          </p:cNvSpPr>
          <p:nvPr>
            <p:ph type="title"/>
          </p:nvPr>
        </p:nvSpPr>
        <p:spPr>
          <a:xfrm>
            <a:off x="2790092" y="603804"/>
            <a:ext cx="10515600" cy="1325563"/>
          </a:xfrm>
        </p:spPr>
        <p:txBody>
          <a:bodyPr>
            <a:normAutofit/>
          </a:bodyPr>
          <a:lstStyle/>
          <a:p>
            <a:r>
              <a:rPr lang="en-GB" sz="3200" b="1" dirty="0">
                <a:latin typeface="+mn-lt"/>
              </a:rPr>
              <a:t>Future Work &amp; Acknowledgments</a:t>
            </a:r>
          </a:p>
        </p:txBody>
      </p:sp>
      <p:sp>
        <p:nvSpPr>
          <p:cNvPr id="10" name="AutoShape 4" descr="Black Thank You Royalty-Free Image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Google Shape;355;p52">
            <a:extLst>
              <a:ext uri="{FF2B5EF4-FFF2-40B4-BE49-F238E27FC236}">
                <a16:creationId xmlns:a16="http://schemas.microsoft.com/office/drawing/2014/main" id="{005CDDDC-2B3D-83B2-5893-53656B9C16E1}"/>
              </a:ext>
            </a:extLst>
          </p:cNvPr>
          <p:cNvPicPr preferRelativeResize="0"/>
          <p:nvPr/>
        </p:nvPicPr>
        <p:blipFill rotWithShape="1">
          <a:blip r:embed="rId3">
            <a:alphaModFix/>
          </a:blip>
          <a:srcRect/>
          <a:stretch/>
        </p:blipFill>
        <p:spPr>
          <a:xfrm>
            <a:off x="71718" y="298397"/>
            <a:ext cx="1422399" cy="984248"/>
          </a:xfrm>
          <a:prstGeom prst="rect">
            <a:avLst/>
          </a:prstGeom>
          <a:noFill/>
          <a:ln>
            <a:noFill/>
          </a:ln>
        </p:spPr>
      </p:pic>
    </p:spTree>
    <p:extLst>
      <p:ext uri="{BB962C8B-B14F-4D97-AF65-F5344CB8AC3E}">
        <p14:creationId xmlns:p14="http://schemas.microsoft.com/office/powerpoint/2010/main" val="1310218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50;p242">
            <a:extLst>
              <a:ext uri="{FF2B5EF4-FFF2-40B4-BE49-F238E27FC236}">
                <a16:creationId xmlns:a16="http://schemas.microsoft.com/office/drawing/2014/main" id="{13E0FE6A-F4CB-22D5-2347-BE98916C63CB}"/>
              </a:ext>
            </a:extLst>
          </p:cNvPr>
          <p:cNvSpPr txBox="1">
            <a:spLocks noGrp="1"/>
          </p:cNvSpPr>
          <p:nvPr>
            <p:ph type="body" idx="1"/>
          </p:nvPr>
        </p:nvSpPr>
        <p:spPr>
          <a:xfrm>
            <a:off x="764345" y="2223868"/>
            <a:ext cx="10363200" cy="914400"/>
          </a:xfrm>
          <a:prstGeom prst="rect">
            <a:avLst/>
          </a:prstGeom>
          <a:noFill/>
          <a:ln>
            <a:noFill/>
          </a:ln>
        </p:spPr>
        <p:txBody>
          <a:bodyPr spcFirstLastPara="1" wrap="square" lIns="91433" tIns="45700" rIns="91433" bIns="45700" anchor="ctr" anchorCtr="0">
            <a:noAutofit/>
          </a:bodyPr>
          <a:lstStyle/>
          <a:p>
            <a:pPr marL="0" indent="0" algn="ctr">
              <a:lnSpc>
                <a:spcPct val="90000"/>
              </a:lnSpc>
              <a:buClr>
                <a:schemeClr val="lt1"/>
              </a:buClr>
              <a:buSzPts val="3600"/>
              <a:buNone/>
            </a:pPr>
            <a:r>
              <a:rPr lang="en" dirty="0"/>
              <a:t>Thank You!</a:t>
            </a:r>
            <a:endParaRPr dirty="0"/>
          </a:p>
        </p:txBody>
      </p:sp>
      <p:sp>
        <p:nvSpPr>
          <p:cNvPr id="9" name="TextBox 8">
            <a:extLst>
              <a:ext uri="{FF2B5EF4-FFF2-40B4-BE49-F238E27FC236}">
                <a16:creationId xmlns:a16="http://schemas.microsoft.com/office/drawing/2014/main" id="{6D2DF037-4E36-155C-CEF7-2F4B845A5E27}"/>
              </a:ext>
            </a:extLst>
          </p:cNvPr>
          <p:cNvSpPr txBox="1"/>
          <p:nvPr/>
        </p:nvSpPr>
        <p:spPr>
          <a:xfrm>
            <a:off x="1209823" y="3576675"/>
            <a:ext cx="10363200" cy="1241622"/>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panose="020B0604020202020204" pitchFamily="34" charset="0"/>
                <a:cs typeface="Arial"/>
                <a:sym typeface="Arial"/>
              </a:rPr>
              <a:t>“This Presentation is made possible by the support of the American people through the United States Agency for International Development (USAID) and the U.S. President’s Emergency Plan for AIDS Relief (PEPFAR). The contents are the responsibility of LVCT Health and do not necessarily reflect the views of USAID, PEPFAR or the United States Government.”</a:t>
            </a:r>
            <a:endParaRPr lang="en-US" sz="1867" kern="0" dirty="0">
              <a:solidFill>
                <a:srgbClr val="000000"/>
              </a:solidFill>
              <a:latin typeface="Arial"/>
              <a:cs typeface="Arial"/>
              <a:sym typeface="Arial"/>
            </a:endParaRPr>
          </a:p>
        </p:txBody>
      </p:sp>
      <p:pic>
        <p:nvPicPr>
          <p:cNvPr id="3" name="object 13">
            <a:extLst>
              <a:ext uri="{FF2B5EF4-FFF2-40B4-BE49-F238E27FC236}">
                <a16:creationId xmlns:a16="http://schemas.microsoft.com/office/drawing/2014/main" id="{0A59807C-4A9A-5695-30D9-3672D0EF2B1E}"/>
              </a:ext>
            </a:extLst>
          </p:cNvPr>
          <p:cNvPicPr/>
          <p:nvPr/>
        </p:nvPicPr>
        <p:blipFill>
          <a:blip r:embed="rId2" cstate="print"/>
          <a:stretch>
            <a:fillRect/>
          </a:stretch>
        </p:blipFill>
        <p:spPr>
          <a:xfrm>
            <a:off x="10416345" y="116246"/>
            <a:ext cx="1422399" cy="984249"/>
          </a:xfrm>
          <a:prstGeom prst="rect">
            <a:avLst/>
          </a:prstGeom>
        </p:spPr>
      </p:pic>
      <p:pic>
        <p:nvPicPr>
          <p:cNvPr id="8" name="Picture 7">
            <a:extLst>
              <a:ext uri="{FF2B5EF4-FFF2-40B4-BE49-F238E27FC236}">
                <a16:creationId xmlns:a16="http://schemas.microsoft.com/office/drawing/2014/main" id="{28D2643E-F59C-44A2-7951-E645E93C796F}"/>
              </a:ext>
            </a:extLst>
          </p:cNvPr>
          <p:cNvPicPr>
            <a:picLocks noChangeAspect="1"/>
          </p:cNvPicPr>
          <p:nvPr/>
        </p:nvPicPr>
        <p:blipFill>
          <a:blip r:embed="rId3"/>
          <a:stretch>
            <a:fillRect/>
          </a:stretch>
        </p:blipFill>
        <p:spPr>
          <a:xfrm>
            <a:off x="3509682" y="5768975"/>
            <a:ext cx="5204012" cy="533474"/>
          </a:xfrm>
          <a:prstGeom prst="rect">
            <a:avLst/>
          </a:prstGeom>
        </p:spPr>
      </p:pic>
      <p:pic>
        <p:nvPicPr>
          <p:cNvPr id="10" name="Google Shape;355;p52">
            <a:extLst>
              <a:ext uri="{FF2B5EF4-FFF2-40B4-BE49-F238E27FC236}">
                <a16:creationId xmlns:a16="http://schemas.microsoft.com/office/drawing/2014/main" id="{4F0D0789-3DA2-ABBD-E7A6-D996E622BCA1}"/>
              </a:ext>
            </a:extLst>
          </p:cNvPr>
          <p:cNvPicPr preferRelativeResize="0"/>
          <p:nvPr/>
        </p:nvPicPr>
        <p:blipFill rotWithShape="1">
          <a:blip r:embed="rId4">
            <a:alphaModFix/>
          </a:blip>
          <a:srcRect/>
          <a:stretch/>
        </p:blipFill>
        <p:spPr>
          <a:xfrm>
            <a:off x="144818" y="305001"/>
            <a:ext cx="1562958" cy="1160727"/>
          </a:xfrm>
          <a:prstGeom prst="rect">
            <a:avLst/>
          </a:prstGeom>
          <a:noFill/>
          <a:ln>
            <a:noFill/>
          </a:ln>
        </p:spPr>
      </p:pic>
    </p:spTree>
    <p:extLst>
      <p:ext uri="{BB962C8B-B14F-4D97-AF65-F5344CB8AC3E}">
        <p14:creationId xmlns:p14="http://schemas.microsoft.com/office/powerpoint/2010/main" val="787977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1195" y="6593228"/>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2</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a:xfrm>
            <a:off x="0" y="1718373"/>
            <a:ext cx="6317961" cy="4356199"/>
          </a:xfrm>
        </p:spPr>
        <p:txBody>
          <a:bodyPr>
            <a:normAutofit fontScale="92500" lnSpcReduction="10000"/>
          </a:bodyPr>
          <a:lstStyle/>
          <a:p>
            <a:endParaRPr lang="en-GB" dirty="0"/>
          </a:p>
          <a:p>
            <a:r>
              <a:rPr lang="en-GB" sz="2600" dirty="0"/>
              <a:t>According to the WHO, 1 in 8 people around the world are living with a mental health disorder. With anxiety and depression being the most common. ( WHO, 2019)</a:t>
            </a:r>
          </a:p>
          <a:p>
            <a:r>
              <a:rPr lang="en-GB" sz="2600" dirty="0"/>
              <a:t>Outpatient workload in Kilifi County: 0.9M; only 0.3% (3,179) diagnosed with MH conditions. (KHIS, Oct 2024-June 2025)</a:t>
            </a:r>
          </a:p>
          <a:p>
            <a:r>
              <a:rPr lang="en-GB" sz="2600" dirty="0"/>
              <a:t>Barriers: limited personnel, stigma, poverty, and underfunding for MH.</a:t>
            </a:r>
          </a:p>
          <a:p>
            <a:r>
              <a:rPr lang="en-GB" sz="2600" dirty="0"/>
              <a:t>Impact: Missed early identification and delayed care for Mental Health cases.</a:t>
            </a:r>
          </a:p>
          <a:p>
            <a:endParaRPr lang="en-GB" dirty="0"/>
          </a:p>
        </p:txBody>
      </p:sp>
      <p:sp>
        <p:nvSpPr>
          <p:cNvPr id="16" name="Title 15"/>
          <p:cNvSpPr>
            <a:spLocks noGrp="1"/>
          </p:cNvSpPr>
          <p:nvPr>
            <p:ph type="title"/>
          </p:nvPr>
        </p:nvSpPr>
        <p:spPr>
          <a:xfrm>
            <a:off x="3514342" y="674588"/>
            <a:ext cx="10515600" cy="1325563"/>
          </a:xfrm>
        </p:spPr>
        <p:txBody>
          <a:bodyPr>
            <a:normAutofit/>
          </a:bodyPr>
          <a:lstStyle/>
          <a:p>
            <a:r>
              <a:rPr lang="en-GB" sz="3200" dirty="0">
                <a:latin typeface="+mn-lt"/>
              </a:rPr>
              <a:t>Background and Significance</a:t>
            </a:r>
            <a:r>
              <a:rPr lang="en-GB" sz="3200" dirty="0"/>
              <a:t>.</a:t>
            </a:r>
          </a:p>
        </p:txBody>
      </p:sp>
      <p:sp>
        <p:nvSpPr>
          <p:cNvPr id="26" name="Cloud Callout 25"/>
          <p:cNvSpPr/>
          <p:nvPr/>
        </p:nvSpPr>
        <p:spPr>
          <a:xfrm>
            <a:off x="6317961" y="2237029"/>
            <a:ext cx="5791285" cy="3234976"/>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0.3%</a:t>
            </a:r>
          </a:p>
        </p:txBody>
      </p:sp>
      <p:pic>
        <p:nvPicPr>
          <p:cNvPr id="2" name="Google Shape;355;p52">
            <a:extLst>
              <a:ext uri="{FF2B5EF4-FFF2-40B4-BE49-F238E27FC236}">
                <a16:creationId xmlns:a16="http://schemas.microsoft.com/office/drawing/2014/main" id="{7670FDB7-1B2F-2B5A-257F-B1D52BA0AAC2}"/>
              </a:ext>
            </a:extLst>
          </p:cNvPr>
          <p:cNvPicPr preferRelativeResize="0"/>
          <p:nvPr/>
        </p:nvPicPr>
        <p:blipFill rotWithShape="1">
          <a:blip r:embed="rId3">
            <a:alphaModFix/>
          </a:blip>
          <a:srcRect/>
          <a:stretch/>
        </p:blipFill>
        <p:spPr>
          <a:xfrm>
            <a:off x="134471" y="174432"/>
            <a:ext cx="1680882" cy="1156827"/>
          </a:xfrm>
          <a:prstGeom prst="rect">
            <a:avLst/>
          </a:prstGeom>
          <a:noFill/>
          <a:ln>
            <a:noFill/>
          </a:ln>
        </p:spPr>
      </p:pic>
    </p:spTree>
    <p:extLst>
      <p:ext uri="{BB962C8B-B14F-4D97-AF65-F5344CB8AC3E}">
        <p14:creationId xmlns:p14="http://schemas.microsoft.com/office/powerpoint/2010/main" val="4289957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1195" y="6593228"/>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3</a:t>
            </a:fld>
            <a:endParaRPr spc="-247"/>
          </a:p>
        </p:txBody>
      </p:sp>
      <p:pic>
        <p:nvPicPr>
          <p:cNvPr id="13" name="object 13"/>
          <p:cNvPicPr/>
          <p:nvPr/>
        </p:nvPicPr>
        <p:blipFill>
          <a:blip r:embed="rId2" cstate="print"/>
          <a:stretch>
            <a:fillRect/>
          </a:stretch>
        </p:blipFill>
        <p:spPr>
          <a:xfrm>
            <a:off x="10487355" y="54218"/>
            <a:ext cx="1346057" cy="911720"/>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a:xfrm>
            <a:off x="151888" y="1550271"/>
            <a:ext cx="6598536" cy="4460563"/>
          </a:xfrm>
        </p:spPr>
        <p:txBody>
          <a:bodyPr>
            <a:noAutofit/>
          </a:bodyPr>
          <a:lstStyle/>
          <a:p>
            <a:r>
              <a:rPr lang="en-GB" sz="2400" dirty="0"/>
              <a:t>Mental Health issues are common among People Living with HIV. Depression, Anxiety, and Trauma can negatively affect treatment adherence.</a:t>
            </a:r>
          </a:p>
          <a:p>
            <a:pPr marL="0" indent="0">
              <a:buNone/>
            </a:pPr>
            <a:endParaRPr lang="en-GB" sz="2400" dirty="0"/>
          </a:p>
          <a:p>
            <a:r>
              <a:rPr lang="en-GB" sz="2400" dirty="0"/>
              <a:t>Can continuous capacity building + community integration improve screening, identification, and referral speed?</a:t>
            </a:r>
          </a:p>
          <a:p>
            <a:pPr marL="0" indent="0">
              <a:buNone/>
            </a:pPr>
            <a:endParaRPr lang="en-GB" sz="2400" dirty="0"/>
          </a:p>
          <a:p>
            <a:r>
              <a:rPr lang="en-GB" sz="2400" dirty="0"/>
              <a:t>Objective: Train HCPs, members of the community, and integrate MH screening in routine care, strengthen referral Pathways and follow‑up</a:t>
            </a:r>
            <a:r>
              <a:rPr lang="en-GB" dirty="0"/>
              <a:t>.</a:t>
            </a:r>
          </a:p>
          <a:p>
            <a:endParaRPr lang="en-GB" dirty="0"/>
          </a:p>
        </p:txBody>
      </p:sp>
      <p:sp>
        <p:nvSpPr>
          <p:cNvPr id="16" name="Title 15"/>
          <p:cNvSpPr>
            <a:spLocks noGrp="1"/>
          </p:cNvSpPr>
          <p:nvPr>
            <p:ph type="title"/>
          </p:nvPr>
        </p:nvSpPr>
        <p:spPr>
          <a:xfrm>
            <a:off x="3822159" y="177189"/>
            <a:ext cx="10515600" cy="1325563"/>
          </a:xfrm>
        </p:spPr>
        <p:txBody>
          <a:bodyPr>
            <a:normAutofit/>
          </a:bodyPr>
          <a:lstStyle/>
          <a:p>
            <a:r>
              <a:rPr lang="en-GB" sz="3200" b="1" dirty="0">
                <a:latin typeface="+mn-lt"/>
              </a:rPr>
              <a:t>Problem and Objective.</a:t>
            </a:r>
          </a:p>
        </p:txBody>
      </p:sp>
      <p:graphicFrame>
        <p:nvGraphicFramePr>
          <p:cNvPr id="11" name="Diagram 10"/>
          <p:cNvGraphicFramePr/>
          <p:nvPr>
            <p:extLst>
              <p:ext uri="{D42A27DB-BD31-4B8C-83A1-F6EECF244321}">
                <p14:modId xmlns:p14="http://schemas.microsoft.com/office/powerpoint/2010/main" val="2126198196"/>
              </p:ext>
            </p:extLst>
          </p:nvPr>
        </p:nvGraphicFramePr>
        <p:xfrm>
          <a:off x="7296912" y="1376270"/>
          <a:ext cx="4056887" cy="4515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355;p52">
            <a:extLst>
              <a:ext uri="{FF2B5EF4-FFF2-40B4-BE49-F238E27FC236}">
                <a16:creationId xmlns:a16="http://schemas.microsoft.com/office/drawing/2014/main" id="{5FA7849E-9B63-4F19-27D4-115200800899}"/>
              </a:ext>
            </a:extLst>
          </p:cNvPr>
          <p:cNvPicPr preferRelativeResize="0"/>
          <p:nvPr/>
        </p:nvPicPr>
        <p:blipFill rotWithShape="1">
          <a:blip r:embed="rId8">
            <a:alphaModFix/>
          </a:blip>
          <a:srcRect/>
          <a:stretch/>
        </p:blipFill>
        <p:spPr>
          <a:xfrm>
            <a:off x="78759" y="177189"/>
            <a:ext cx="1239053" cy="968188"/>
          </a:xfrm>
          <a:prstGeom prst="rect">
            <a:avLst/>
          </a:prstGeom>
          <a:noFill/>
          <a:ln>
            <a:noFill/>
          </a:ln>
        </p:spPr>
      </p:pic>
    </p:spTree>
    <p:extLst>
      <p:ext uri="{BB962C8B-B14F-4D97-AF65-F5344CB8AC3E}">
        <p14:creationId xmlns:p14="http://schemas.microsoft.com/office/powerpoint/2010/main" val="4091839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71700" y="6635856"/>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4</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a:xfrm>
            <a:off x="403412" y="1507287"/>
            <a:ext cx="11506341" cy="4618397"/>
          </a:xfrm>
        </p:spPr>
        <p:txBody>
          <a:bodyPr>
            <a:normAutofit/>
          </a:bodyPr>
          <a:lstStyle/>
          <a:p>
            <a:r>
              <a:rPr lang="en-GB" dirty="0"/>
              <a:t>Trained 66 HCPs + 51 community members using MH manuals co-created by the Division of Mental Health, HCPs, Community Members, and LVCT Health Group. </a:t>
            </a:r>
          </a:p>
          <a:p>
            <a:r>
              <a:rPr lang="en-GB" dirty="0"/>
              <a:t>245 HCWs have been sensitised through CMEs/ OJTs.</a:t>
            </a:r>
          </a:p>
          <a:p>
            <a:pPr algn="just"/>
            <a:r>
              <a:rPr lang="en-GB" dirty="0"/>
              <a:t>Skills Gained: PHQ‑9/GAD‑7 Screening, Psychological First Aid, basic counselling/communication/ community-based psychoeducation/ Mental Health referral, documentation, and linkage systems.</a:t>
            </a:r>
          </a:p>
          <a:p>
            <a:r>
              <a:rPr lang="en-GB" dirty="0"/>
              <a:t>Systems: registers, referral/linkage, structured follow-up, supervision.</a:t>
            </a:r>
          </a:p>
          <a:p>
            <a:r>
              <a:rPr lang="en-GB" dirty="0"/>
              <a:t>Interventions supported by county leadership.</a:t>
            </a:r>
          </a:p>
        </p:txBody>
      </p:sp>
      <p:sp>
        <p:nvSpPr>
          <p:cNvPr id="16" name="Title 15"/>
          <p:cNvSpPr>
            <a:spLocks noGrp="1"/>
          </p:cNvSpPr>
          <p:nvPr>
            <p:ph type="title"/>
          </p:nvPr>
        </p:nvSpPr>
        <p:spPr>
          <a:xfrm>
            <a:off x="2704029" y="386599"/>
            <a:ext cx="10515600" cy="1325563"/>
          </a:xfrm>
        </p:spPr>
        <p:txBody>
          <a:bodyPr>
            <a:normAutofit/>
          </a:bodyPr>
          <a:lstStyle/>
          <a:p>
            <a:r>
              <a:rPr lang="en-GB" sz="3200" b="1" dirty="0">
                <a:latin typeface="+mn-lt"/>
              </a:rPr>
              <a:t> Intervention Components</a:t>
            </a:r>
          </a:p>
        </p:txBody>
      </p:sp>
      <p:pic>
        <p:nvPicPr>
          <p:cNvPr id="2" name="Google Shape;355;p52">
            <a:extLst>
              <a:ext uri="{FF2B5EF4-FFF2-40B4-BE49-F238E27FC236}">
                <a16:creationId xmlns:a16="http://schemas.microsoft.com/office/drawing/2014/main" id="{BBC9473D-CA57-7366-FFD1-E99003600EE4}"/>
              </a:ext>
            </a:extLst>
          </p:cNvPr>
          <p:cNvPicPr preferRelativeResize="0"/>
          <p:nvPr/>
        </p:nvPicPr>
        <p:blipFill rotWithShape="1">
          <a:blip r:embed="rId3">
            <a:alphaModFix/>
          </a:blip>
          <a:srcRect/>
          <a:stretch/>
        </p:blipFill>
        <p:spPr>
          <a:xfrm>
            <a:off x="155101" y="81191"/>
            <a:ext cx="1422399" cy="984249"/>
          </a:xfrm>
          <a:prstGeom prst="rect">
            <a:avLst/>
          </a:prstGeom>
          <a:noFill/>
          <a:ln>
            <a:noFill/>
          </a:ln>
        </p:spPr>
      </p:pic>
    </p:spTree>
    <p:extLst>
      <p:ext uri="{BB962C8B-B14F-4D97-AF65-F5344CB8AC3E}">
        <p14:creationId xmlns:p14="http://schemas.microsoft.com/office/powerpoint/2010/main" val="332408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1195" y="6593228"/>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5</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a:xfrm>
            <a:off x="512884" y="1893155"/>
            <a:ext cx="5753445" cy="3660480"/>
          </a:xfrm>
        </p:spPr>
        <p:txBody>
          <a:bodyPr>
            <a:normAutofit/>
          </a:bodyPr>
          <a:lstStyle/>
          <a:p>
            <a:r>
              <a:rPr lang="en-GB" sz="2400" dirty="0"/>
              <a:t>Screening embedded in triage/consults; standardized referral booklets/ KEMR.</a:t>
            </a:r>
          </a:p>
          <a:p>
            <a:pPr marL="0" indent="0">
              <a:buNone/>
            </a:pPr>
            <a:endParaRPr lang="en-GB" sz="2400" dirty="0"/>
          </a:p>
          <a:p>
            <a:r>
              <a:rPr lang="en-GB" sz="2400" dirty="0"/>
              <a:t>Clear referral pathways; faster linkages to psychological care.</a:t>
            </a:r>
          </a:p>
          <a:p>
            <a:pPr marL="0" indent="0">
              <a:buNone/>
            </a:pPr>
            <a:endParaRPr lang="en-GB" sz="2400" dirty="0"/>
          </a:p>
          <a:p>
            <a:r>
              <a:rPr lang="en-GB" sz="2400" dirty="0"/>
              <a:t>Ongoing mentorship/ OJTs and peer support.</a:t>
            </a:r>
          </a:p>
          <a:p>
            <a:endParaRPr lang="en-GB" dirty="0"/>
          </a:p>
        </p:txBody>
      </p:sp>
      <p:sp>
        <p:nvSpPr>
          <p:cNvPr id="16" name="Title 15"/>
          <p:cNvSpPr>
            <a:spLocks noGrp="1"/>
          </p:cNvSpPr>
          <p:nvPr>
            <p:ph type="title"/>
          </p:nvPr>
        </p:nvSpPr>
        <p:spPr>
          <a:xfrm>
            <a:off x="2704029" y="645383"/>
            <a:ext cx="10515600" cy="1325563"/>
          </a:xfrm>
        </p:spPr>
        <p:txBody>
          <a:bodyPr>
            <a:normAutofit/>
          </a:bodyPr>
          <a:lstStyle/>
          <a:p>
            <a:r>
              <a:rPr lang="en-GB" sz="3200" b="1" dirty="0">
                <a:latin typeface="+mn-lt"/>
              </a:rPr>
              <a:t>Integration into Routine Care</a:t>
            </a:r>
          </a:p>
        </p:txBody>
      </p:sp>
      <p:graphicFrame>
        <p:nvGraphicFramePr>
          <p:cNvPr id="9" name="Diagram 8"/>
          <p:cNvGraphicFramePr/>
          <p:nvPr>
            <p:extLst>
              <p:ext uri="{D42A27DB-BD31-4B8C-83A1-F6EECF244321}">
                <p14:modId xmlns:p14="http://schemas.microsoft.com/office/powerpoint/2010/main" val="1612156971"/>
              </p:ext>
            </p:extLst>
          </p:nvPr>
        </p:nvGraphicFramePr>
        <p:xfrm>
          <a:off x="6096000" y="1481496"/>
          <a:ext cx="5597769" cy="4842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355;p52">
            <a:extLst>
              <a:ext uri="{FF2B5EF4-FFF2-40B4-BE49-F238E27FC236}">
                <a16:creationId xmlns:a16="http://schemas.microsoft.com/office/drawing/2014/main" id="{B7E71011-1ED2-FF47-BB26-EDEE2E171756}"/>
              </a:ext>
            </a:extLst>
          </p:cNvPr>
          <p:cNvPicPr preferRelativeResize="0"/>
          <p:nvPr/>
        </p:nvPicPr>
        <p:blipFill rotWithShape="1">
          <a:blip r:embed="rId8">
            <a:alphaModFix/>
          </a:blip>
          <a:srcRect/>
          <a:stretch/>
        </p:blipFill>
        <p:spPr>
          <a:xfrm>
            <a:off x="0" y="53711"/>
            <a:ext cx="1422399" cy="1069549"/>
          </a:xfrm>
          <a:prstGeom prst="rect">
            <a:avLst/>
          </a:prstGeom>
          <a:noFill/>
          <a:ln>
            <a:noFill/>
          </a:ln>
        </p:spPr>
      </p:pic>
    </p:spTree>
    <p:extLst>
      <p:ext uri="{BB962C8B-B14F-4D97-AF65-F5344CB8AC3E}">
        <p14:creationId xmlns:p14="http://schemas.microsoft.com/office/powerpoint/2010/main" val="860231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1195" y="6593228"/>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6</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p:txBody>
          <a:bodyPr/>
          <a:lstStyle/>
          <a:p>
            <a:r>
              <a:rPr lang="en-GB" sz="2400" dirty="0"/>
              <a:t>Community cadre trained for psychoeducation and navigation.</a:t>
            </a:r>
          </a:p>
          <a:p>
            <a:r>
              <a:rPr lang="en-GB" sz="2400" dirty="0"/>
              <a:t>Focus: General Population(AYPs, Men), PLHIV.</a:t>
            </a:r>
          </a:p>
          <a:p>
            <a:r>
              <a:rPr lang="en-GB" sz="2400" dirty="0"/>
              <a:t>Observed: reduced stigma, Increased referral, increased self-reporting/help-seeking.</a:t>
            </a:r>
          </a:p>
          <a:p>
            <a:endParaRPr lang="en-GB" dirty="0"/>
          </a:p>
        </p:txBody>
      </p:sp>
      <p:sp>
        <p:nvSpPr>
          <p:cNvPr id="16" name="Title 15"/>
          <p:cNvSpPr>
            <a:spLocks noGrp="1"/>
          </p:cNvSpPr>
          <p:nvPr>
            <p:ph type="title"/>
          </p:nvPr>
        </p:nvSpPr>
        <p:spPr>
          <a:xfrm>
            <a:off x="3965448" y="673184"/>
            <a:ext cx="10515600" cy="1325563"/>
          </a:xfrm>
        </p:spPr>
        <p:txBody>
          <a:bodyPr>
            <a:normAutofit/>
          </a:bodyPr>
          <a:lstStyle/>
          <a:p>
            <a:r>
              <a:rPr lang="en-GB" sz="3200" b="1" dirty="0">
                <a:latin typeface="+mn-lt"/>
              </a:rPr>
              <a:t>Community Engagement</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280" t="14662" r="4021" b="52420"/>
          <a:stretch/>
        </p:blipFill>
        <p:spPr>
          <a:xfrm>
            <a:off x="2420471" y="3550024"/>
            <a:ext cx="6190129" cy="2953964"/>
          </a:xfrm>
          <a:prstGeom prst="rect">
            <a:avLst/>
          </a:prstGeom>
        </p:spPr>
      </p:pic>
      <p:pic>
        <p:nvPicPr>
          <p:cNvPr id="2" name="Google Shape;355;p52">
            <a:extLst>
              <a:ext uri="{FF2B5EF4-FFF2-40B4-BE49-F238E27FC236}">
                <a16:creationId xmlns:a16="http://schemas.microsoft.com/office/drawing/2014/main" id="{F02E7271-4F09-02E1-DFA3-374B2A99B71C}"/>
              </a:ext>
            </a:extLst>
          </p:cNvPr>
          <p:cNvPicPr preferRelativeResize="0"/>
          <p:nvPr/>
        </p:nvPicPr>
        <p:blipFill rotWithShape="1">
          <a:blip r:embed="rId4">
            <a:alphaModFix/>
          </a:blip>
          <a:srcRect/>
          <a:stretch/>
        </p:blipFill>
        <p:spPr>
          <a:xfrm>
            <a:off x="84968" y="196942"/>
            <a:ext cx="1422399" cy="1093975"/>
          </a:xfrm>
          <a:prstGeom prst="rect">
            <a:avLst/>
          </a:prstGeom>
          <a:noFill/>
          <a:ln>
            <a:noFill/>
          </a:ln>
        </p:spPr>
      </p:pic>
    </p:spTree>
    <p:extLst>
      <p:ext uri="{BB962C8B-B14F-4D97-AF65-F5344CB8AC3E}">
        <p14:creationId xmlns:p14="http://schemas.microsoft.com/office/powerpoint/2010/main" val="915194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1195" y="6593228"/>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5" name="Title 4"/>
          <p:cNvSpPr>
            <a:spLocks noGrp="1"/>
          </p:cNvSpPr>
          <p:nvPr>
            <p:ph type="title"/>
          </p:nvPr>
        </p:nvSpPr>
        <p:spPr>
          <a:xfrm>
            <a:off x="4337180" y="353996"/>
            <a:ext cx="10515600" cy="1325563"/>
          </a:xfrm>
        </p:spPr>
        <p:txBody>
          <a:bodyPr>
            <a:normAutofit/>
          </a:bodyPr>
          <a:lstStyle/>
          <a:p>
            <a:r>
              <a:rPr lang="en-GB" sz="3200" b="1" dirty="0"/>
              <a:t>Results: MH Screening</a:t>
            </a: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7</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22" name="Rectangle 21"/>
          <p:cNvSpPr/>
          <p:nvPr/>
        </p:nvSpPr>
        <p:spPr>
          <a:xfrm>
            <a:off x="513184" y="6041786"/>
            <a:ext cx="2338754" cy="307777"/>
          </a:xfrm>
          <a:prstGeom prst="rect">
            <a:avLst/>
          </a:prstGeom>
        </p:spPr>
        <p:txBody>
          <a:bodyPr wrap="square">
            <a:spAutoFit/>
          </a:bodyPr>
          <a:lstStyle/>
          <a:p>
            <a:r>
              <a:rPr lang="en-GB" sz="1400" b="1" i="1" dirty="0"/>
              <a:t>Source: KEMR, 2025.</a:t>
            </a:r>
          </a:p>
        </p:txBody>
      </p:sp>
      <p:sp>
        <p:nvSpPr>
          <p:cNvPr id="6" name="Rounded Rectangular Callout 5"/>
          <p:cNvSpPr/>
          <p:nvPr/>
        </p:nvSpPr>
        <p:spPr>
          <a:xfrm>
            <a:off x="8902706" y="2298818"/>
            <a:ext cx="3222238" cy="1797694"/>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PHQ-9 and GAD-7 Screening rose by 85%</a:t>
            </a:r>
          </a:p>
        </p:txBody>
      </p:sp>
      <p:graphicFrame>
        <p:nvGraphicFramePr>
          <p:cNvPr id="16" name="Content Placeholder 15">
            <a:extLst>
              <a:ext uri="{FF2B5EF4-FFF2-40B4-BE49-F238E27FC236}">
                <a16:creationId xmlns:a16="http://schemas.microsoft.com/office/drawing/2014/main" id="{4110F38A-05BF-C4A6-6347-1E5D46C54DF2}"/>
              </a:ext>
            </a:extLst>
          </p:cNvPr>
          <p:cNvGraphicFramePr>
            <a:graphicFrameLocks noGrp="1"/>
          </p:cNvGraphicFramePr>
          <p:nvPr>
            <p:ph idx="1"/>
            <p:extLst>
              <p:ext uri="{D42A27DB-BD31-4B8C-83A1-F6EECF244321}">
                <p14:modId xmlns:p14="http://schemas.microsoft.com/office/powerpoint/2010/main" val="1390688868"/>
              </p:ext>
            </p:extLst>
          </p:nvPr>
        </p:nvGraphicFramePr>
        <p:xfrm>
          <a:off x="513184" y="1529017"/>
          <a:ext cx="8169131" cy="4474344"/>
        </p:xfrm>
        <a:graphic>
          <a:graphicData uri="http://schemas.openxmlformats.org/drawingml/2006/chart">
            <c:chart xmlns:c="http://schemas.openxmlformats.org/drawingml/2006/chart" xmlns:r="http://schemas.openxmlformats.org/officeDocument/2006/relationships" r:id="rId3"/>
          </a:graphicData>
        </a:graphic>
      </p:graphicFrame>
      <p:pic>
        <p:nvPicPr>
          <p:cNvPr id="2" name="Google Shape;355;p52">
            <a:extLst>
              <a:ext uri="{FF2B5EF4-FFF2-40B4-BE49-F238E27FC236}">
                <a16:creationId xmlns:a16="http://schemas.microsoft.com/office/drawing/2014/main" id="{CF618C89-7FCD-B8BF-3E4A-6918D6BCB301}"/>
              </a:ext>
            </a:extLst>
          </p:cNvPr>
          <p:cNvPicPr preferRelativeResize="0"/>
          <p:nvPr/>
        </p:nvPicPr>
        <p:blipFill rotWithShape="1">
          <a:blip r:embed="rId4">
            <a:alphaModFix/>
          </a:blip>
          <a:srcRect/>
          <a:stretch/>
        </p:blipFill>
        <p:spPr>
          <a:xfrm>
            <a:off x="-22412" y="24342"/>
            <a:ext cx="1416566" cy="1151685"/>
          </a:xfrm>
          <a:prstGeom prst="rect">
            <a:avLst/>
          </a:prstGeom>
          <a:noFill/>
          <a:ln>
            <a:noFill/>
          </a:ln>
        </p:spPr>
      </p:pic>
    </p:spTree>
    <p:extLst>
      <p:ext uri="{BB962C8B-B14F-4D97-AF65-F5344CB8AC3E}">
        <p14:creationId xmlns:p14="http://schemas.microsoft.com/office/powerpoint/2010/main" val="323776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1195" y="6593228"/>
            <a:ext cx="7810500"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5" name="Title 4"/>
          <p:cNvSpPr>
            <a:spLocks noGrp="1"/>
          </p:cNvSpPr>
          <p:nvPr>
            <p:ph type="title"/>
          </p:nvPr>
        </p:nvSpPr>
        <p:spPr>
          <a:xfrm>
            <a:off x="4337180" y="353997"/>
            <a:ext cx="5842244" cy="984250"/>
          </a:xfrm>
        </p:spPr>
        <p:txBody>
          <a:bodyPr>
            <a:normAutofit/>
          </a:bodyPr>
          <a:lstStyle/>
          <a:p>
            <a:r>
              <a:rPr lang="en-GB" sz="3200" b="1" dirty="0"/>
              <a:t>Results: Positivity Rates</a:t>
            </a: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8</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22" name="Rectangle 21"/>
          <p:cNvSpPr/>
          <p:nvPr/>
        </p:nvSpPr>
        <p:spPr>
          <a:xfrm>
            <a:off x="858416" y="6219590"/>
            <a:ext cx="2338754" cy="307777"/>
          </a:xfrm>
          <a:prstGeom prst="rect">
            <a:avLst/>
          </a:prstGeom>
        </p:spPr>
        <p:txBody>
          <a:bodyPr wrap="square">
            <a:spAutoFit/>
          </a:bodyPr>
          <a:lstStyle/>
          <a:p>
            <a:r>
              <a:rPr lang="en-GB" sz="1400" b="1" i="1" dirty="0"/>
              <a:t>Source: KEMR, 2025.</a:t>
            </a:r>
          </a:p>
        </p:txBody>
      </p:sp>
      <p:sp>
        <p:nvSpPr>
          <p:cNvPr id="7" name="Rounded Rectangular Callout 6"/>
          <p:cNvSpPr/>
          <p:nvPr/>
        </p:nvSpPr>
        <p:spPr>
          <a:xfrm>
            <a:off x="8713694" y="2893145"/>
            <a:ext cx="3478306" cy="1919655"/>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Newly Identified Mental </a:t>
            </a:r>
            <a:r>
              <a:rPr lang="fr-FR" dirty="0" err="1"/>
              <a:t>Health</a:t>
            </a:r>
            <a:r>
              <a:rPr lang="fr-FR" dirty="0"/>
              <a:t> Cases increased as </a:t>
            </a:r>
            <a:r>
              <a:rPr lang="fr-FR" dirty="0" err="1"/>
              <a:t>follows</a:t>
            </a:r>
            <a:r>
              <a:rPr lang="fr-FR" dirty="0"/>
              <a:t>:</a:t>
            </a:r>
          </a:p>
          <a:p>
            <a:r>
              <a:rPr lang="fr-FR" dirty="0"/>
              <a:t>Depression 46 → 192 </a:t>
            </a:r>
          </a:p>
          <a:p>
            <a:r>
              <a:rPr lang="fr-FR" dirty="0"/>
              <a:t>Anxiety 26 → 107</a:t>
            </a:r>
            <a:endParaRPr lang="en-GB" dirty="0"/>
          </a:p>
        </p:txBody>
      </p:sp>
      <p:graphicFrame>
        <p:nvGraphicFramePr>
          <p:cNvPr id="17" name="Content Placeholder 16">
            <a:extLst>
              <a:ext uri="{FF2B5EF4-FFF2-40B4-BE49-F238E27FC236}">
                <a16:creationId xmlns:a16="http://schemas.microsoft.com/office/drawing/2014/main" id="{AE245B1A-4FB8-4C15-ACA8-9F9CD2495DE8}"/>
              </a:ext>
            </a:extLst>
          </p:cNvPr>
          <p:cNvGraphicFramePr>
            <a:graphicFrameLocks noGrp="1"/>
          </p:cNvGraphicFramePr>
          <p:nvPr>
            <p:ph idx="1"/>
            <p:extLst>
              <p:ext uri="{D42A27DB-BD31-4B8C-83A1-F6EECF244321}">
                <p14:modId xmlns:p14="http://schemas.microsoft.com/office/powerpoint/2010/main" val="2367034184"/>
              </p:ext>
            </p:extLst>
          </p:nvPr>
        </p:nvGraphicFramePr>
        <p:xfrm>
          <a:off x="625151" y="1529016"/>
          <a:ext cx="7810501" cy="4547325"/>
        </p:xfrm>
        <a:graphic>
          <a:graphicData uri="http://schemas.openxmlformats.org/drawingml/2006/chart">
            <c:chart xmlns:c="http://schemas.openxmlformats.org/drawingml/2006/chart" xmlns:r="http://schemas.openxmlformats.org/officeDocument/2006/relationships" r:id="rId3"/>
          </a:graphicData>
        </a:graphic>
      </p:graphicFrame>
      <p:pic>
        <p:nvPicPr>
          <p:cNvPr id="2" name="Google Shape;355;p52">
            <a:extLst>
              <a:ext uri="{FF2B5EF4-FFF2-40B4-BE49-F238E27FC236}">
                <a16:creationId xmlns:a16="http://schemas.microsoft.com/office/drawing/2014/main" id="{FAB5D7A0-D028-A7A5-00D2-E95778E7E724}"/>
              </a:ext>
            </a:extLst>
          </p:cNvPr>
          <p:cNvPicPr preferRelativeResize="0"/>
          <p:nvPr/>
        </p:nvPicPr>
        <p:blipFill rotWithShape="1">
          <a:blip r:embed="rId4">
            <a:alphaModFix/>
          </a:blip>
          <a:srcRect/>
          <a:stretch/>
        </p:blipFill>
        <p:spPr>
          <a:xfrm>
            <a:off x="130126" y="70277"/>
            <a:ext cx="1422399" cy="1139957"/>
          </a:xfrm>
          <a:prstGeom prst="rect">
            <a:avLst/>
          </a:prstGeom>
          <a:noFill/>
          <a:ln>
            <a:noFill/>
          </a:ln>
        </p:spPr>
      </p:pic>
    </p:spTree>
    <p:extLst>
      <p:ext uri="{BB962C8B-B14F-4D97-AF65-F5344CB8AC3E}">
        <p14:creationId xmlns:p14="http://schemas.microsoft.com/office/powerpoint/2010/main" val="344721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98992" y="6577828"/>
            <a:ext cx="7810499" cy="265007"/>
          </a:xfrm>
          <a:custGeom>
            <a:avLst/>
            <a:gdLst/>
            <a:ahLst/>
            <a:cxnLst/>
            <a:rect l="l" t="t" r="r" b="b"/>
            <a:pathLst>
              <a:path w="11715750" h="397509">
                <a:moveTo>
                  <a:pt x="0" y="397170"/>
                </a:moveTo>
                <a:lnTo>
                  <a:pt x="11715752" y="397170"/>
                </a:lnTo>
                <a:lnTo>
                  <a:pt x="11715752" y="0"/>
                </a:lnTo>
                <a:lnTo>
                  <a:pt x="0" y="0"/>
                </a:lnTo>
                <a:lnTo>
                  <a:pt x="0" y="397170"/>
                </a:lnTo>
                <a:close/>
              </a:path>
            </a:pathLst>
          </a:custGeom>
          <a:solidFill>
            <a:srgbClr val="6F2FA0"/>
          </a:solidFill>
        </p:spPr>
        <p:txBody>
          <a:bodyPr wrap="square" lIns="0" tIns="0" rIns="0" bIns="0" rtlCol="0"/>
          <a:lstStyle/>
          <a:p>
            <a:pPr defTabSz="609630">
              <a:defRPr/>
            </a:pPr>
            <a:endParaRPr sz="1200">
              <a:solidFill>
                <a:prstClr val="black"/>
              </a:solidFill>
              <a:latin typeface="Calibri"/>
            </a:endParaRPr>
          </a:p>
        </p:txBody>
      </p:sp>
      <p:sp>
        <p:nvSpPr>
          <p:cNvPr id="15" name="object 15"/>
          <p:cNvSpPr txBox="1">
            <a:spLocks noGrp="1"/>
          </p:cNvSpPr>
          <p:nvPr>
            <p:ph type="sldNum" sz="quarter" idx="12"/>
          </p:nvPr>
        </p:nvSpPr>
        <p:spPr>
          <a:prstGeom prst="rect">
            <a:avLst/>
          </a:prstGeom>
        </p:spPr>
        <p:txBody>
          <a:bodyPr vert="horz" wrap="square" lIns="0" tIns="0" rIns="0" bIns="0" rtlCol="0" anchor="ctr">
            <a:spAutoFit/>
          </a:bodyPr>
          <a:lstStyle>
            <a:defPPr>
              <a:defRPr lang="en-US"/>
            </a:defPPr>
            <a:lvl1pPr marL="0" algn="l" defTabSz="609630" rtl="0" eaLnBrk="1" latinLnBrk="0" hangingPunct="1">
              <a:defRPr sz="1000" b="1" i="0" kern="1200">
                <a:solidFill>
                  <a:srgbClr val="F1F1F1"/>
                </a:solidFill>
                <a:latin typeface="Tahoma"/>
                <a:ea typeface="+mn-ea"/>
                <a:cs typeface="Tahoma"/>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marL="25401">
              <a:spcBef>
                <a:spcPts val="33"/>
              </a:spcBef>
              <a:defRPr/>
            </a:pPr>
            <a:fld id="{81D60167-4931-47E6-BA6A-407CBD079E47}" type="slidenum">
              <a:rPr lang="en-US" spc="-247"/>
              <a:pPr marL="25401">
                <a:spcBef>
                  <a:spcPts val="33"/>
                </a:spcBef>
                <a:defRPr/>
              </a:pPr>
              <a:t>9</a:t>
            </a:fld>
            <a:endParaRPr spc="-247"/>
          </a:p>
        </p:txBody>
      </p:sp>
      <p:pic>
        <p:nvPicPr>
          <p:cNvPr id="13" name="object 13"/>
          <p:cNvPicPr/>
          <p:nvPr/>
        </p:nvPicPr>
        <p:blipFill>
          <a:blip r:embed="rId2" cstate="print"/>
          <a:stretch>
            <a:fillRect/>
          </a:stretch>
        </p:blipFill>
        <p:spPr>
          <a:xfrm>
            <a:off x="10487355" y="54217"/>
            <a:ext cx="1422399" cy="984249"/>
          </a:xfrm>
          <a:prstGeom prst="rect">
            <a:avLst/>
          </a:prstGeom>
        </p:spPr>
      </p:pic>
      <p:sp>
        <p:nvSpPr>
          <p:cNvPr id="14" name="object 14"/>
          <p:cNvSpPr txBox="1"/>
          <p:nvPr/>
        </p:nvSpPr>
        <p:spPr>
          <a:xfrm>
            <a:off x="4246656" y="6640748"/>
            <a:ext cx="3715173" cy="184666"/>
          </a:xfrm>
          <a:prstGeom prst="rect">
            <a:avLst/>
          </a:prstGeom>
        </p:spPr>
        <p:txBody>
          <a:bodyPr vert="horz" wrap="square" lIns="0" tIns="0" rIns="0" bIns="0" rtlCol="0">
            <a:spAutoFit/>
          </a:bodyPr>
          <a:lstStyle/>
          <a:p>
            <a:r>
              <a:rPr lang="en-GB" sz="1200">
                <a:solidFill>
                  <a:schemeClr val="bg1"/>
                </a:solidFill>
              </a:rPr>
              <a:t>Empowered, Healthy and Resilient Communities</a:t>
            </a:r>
            <a:endParaRPr lang="en-KE" sz="1200">
              <a:solidFill>
                <a:schemeClr val="bg1"/>
              </a:solidFill>
            </a:endParaRPr>
          </a:p>
        </p:txBody>
      </p:sp>
      <p:sp>
        <p:nvSpPr>
          <p:cNvPr id="12" name="Content Placeholder 11"/>
          <p:cNvSpPr>
            <a:spLocks noGrp="1"/>
          </p:cNvSpPr>
          <p:nvPr>
            <p:ph idx="1"/>
          </p:nvPr>
        </p:nvSpPr>
        <p:spPr>
          <a:xfrm>
            <a:off x="384049" y="1521738"/>
            <a:ext cx="5961887" cy="4943069"/>
          </a:xfrm>
        </p:spPr>
        <p:txBody>
          <a:bodyPr/>
          <a:lstStyle/>
          <a:p>
            <a:r>
              <a:rPr lang="en-GB" sz="2400" dirty="0"/>
              <a:t>Continuous capacity building + workflow integration drove sustained gains.</a:t>
            </a:r>
          </a:p>
          <a:p>
            <a:pPr marL="0" indent="0">
              <a:buNone/>
            </a:pPr>
            <a:endParaRPr lang="en-GB" sz="2400" dirty="0"/>
          </a:p>
          <a:p>
            <a:r>
              <a:rPr lang="en-GB" sz="2400" dirty="0"/>
              <a:t>System shifts: normalized screening, stronger documentation, clearer linkages.</a:t>
            </a:r>
          </a:p>
          <a:p>
            <a:pPr marL="0" indent="0">
              <a:buNone/>
            </a:pPr>
            <a:endParaRPr lang="en-GB" sz="2400" dirty="0"/>
          </a:p>
          <a:p>
            <a:r>
              <a:rPr lang="en-GB" sz="2400" dirty="0"/>
              <a:t>Culture shift: more help-seeking among key groups.</a:t>
            </a:r>
          </a:p>
          <a:p>
            <a:pPr marL="0" indent="0">
              <a:buNone/>
            </a:pPr>
            <a:endParaRPr lang="en-GB" sz="2400" dirty="0"/>
          </a:p>
          <a:p>
            <a:r>
              <a:rPr lang="en-GB" sz="2400" dirty="0"/>
              <a:t>Limitations: routine data quality; outcomes beyond referral not yet tracked.</a:t>
            </a:r>
          </a:p>
          <a:p>
            <a:endParaRPr lang="en-GB" dirty="0"/>
          </a:p>
        </p:txBody>
      </p:sp>
      <p:sp>
        <p:nvSpPr>
          <p:cNvPr id="16" name="Title 15"/>
          <p:cNvSpPr>
            <a:spLocks noGrp="1"/>
          </p:cNvSpPr>
          <p:nvPr>
            <p:ph type="title"/>
          </p:nvPr>
        </p:nvSpPr>
        <p:spPr>
          <a:xfrm>
            <a:off x="3616569" y="375684"/>
            <a:ext cx="10515600" cy="1325563"/>
          </a:xfrm>
        </p:spPr>
        <p:txBody>
          <a:bodyPr>
            <a:normAutofit/>
          </a:bodyPr>
          <a:lstStyle/>
          <a:p>
            <a:r>
              <a:rPr lang="en-GB" sz="3200" b="1" dirty="0">
                <a:latin typeface="+mn-lt"/>
              </a:rPr>
              <a:t>Discussion/ Interpretation</a:t>
            </a:r>
          </a:p>
        </p:txBody>
      </p:sp>
      <p:pic>
        <p:nvPicPr>
          <p:cNvPr id="17" name="Picture 16" descr="A logo on a black background&#10;&#10;Description automatically generated">
            <a:extLst>
              <a:ext uri="{FF2B5EF4-FFF2-40B4-BE49-F238E27FC236}">
                <a16:creationId xmlns:a16="http://schemas.microsoft.com/office/drawing/2014/main" id="{9B776B55-7BA5-AEDD-098B-07BC09C3ED85}"/>
              </a:ext>
            </a:extLst>
          </p:cNvPr>
          <p:cNvPicPr>
            <a:picLocks noChangeAspect="1"/>
          </p:cNvPicPr>
          <p:nvPr/>
        </p:nvPicPr>
        <p:blipFill>
          <a:blip r:embed="rId3"/>
          <a:stretch>
            <a:fillRect/>
          </a:stretch>
        </p:blipFill>
        <p:spPr>
          <a:xfrm>
            <a:off x="151888" y="116246"/>
            <a:ext cx="1593850" cy="1365250"/>
          </a:xfrm>
          <a:prstGeom prst="rect">
            <a:avLst/>
          </a:prstGeom>
        </p:spPr>
      </p:pic>
      <p:sp>
        <p:nvSpPr>
          <p:cNvPr id="9" name="AutoShape 2" descr="https://photos.fife.usercontent.google.com/pw/AP1GczPCpYU2Eo9-rrB5aJXSIdva-pWCPG7-ycgH-qAI7ZP7pZn8JPo0xj7gbw=w1216-h913-s-no-gm?authuser=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314" y="1521738"/>
            <a:ext cx="5425440" cy="4596674"/>
          </a:xfrm>
          <a:prstGeom prst="rect">
            <a:avLst/>
          </a:prstGeom>
        </p:spPr>
      </p:pic>
    </p:spTree>
    <p:extLst>
      <p:ext uri="{BB962C8B-B14F-4D97-AF65-F5344CB8AC3E}">
        <p14:creationId xmlns:p14="http://schemas.microsoft.com/office/powerpoint/2010/main" val="4214919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682</Words>
  <Application>Microsoft Office PowerPoint</Application>
  <PresentationFormat>Widescreen</PresentationFormat>
  <Paragraphs>99</Paragraphs>
  <Slides>12</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Arial</vt:lpstr>
      <vt:lpstr>Cabin</vt:lpstr>
      <vt:lpstr>Calibri</vt:lpstr>
      <vt:lpstr>Calibri Light</vt:lpstr>
      <vt:lpstr>Century Gothic</vt:lpstr>
      <vt:lpstr>Courier New</vt:lpstr>
      <vt:lpstr>Garamond</vt:lpstr>
      <vt:lpstr>Gill Sans</vt:lpstr>
      <vt:lpstr>Noto Sans Symbols</vt:lpstr>
      <vt:lpstr>Quattrocento Sans</vt:lpstr>
      <vt:lpstr>Sans Serif Collection</vt:lpstr>
      <vt:lpstr>Tahoma</vt:lpstr>
      <vt:lpstr>Times New Roman</vt:lpstr>
      <vt:lpstr>Office Theme</vt:lpstr>
      <vt:lpstr>4.3-Template_12.7.2016</vt:lpstr>
      <vt:lpstr>          Increasing Access to Mental Health Services by Capacity Building and Community Integration: Insights from Kilifi County, Kenya.  </vt:lpstr>
      <vt:lpstr>Background and Significance.</vt:lpstr>
      <vt:lpstr>Problem and Objective.</vt:lpstr>
      <vt:lpstr> Intervention Components</vt:lpstr>
      <vt:lpstr>Integration into Routine Care</vt:lpstr>
      <vt:lpstr>Community Engagement</vt:lpstr>
      <vt:lpstr>Results: MH Screening</vt:lpstr>
      <vt:lpstr>Results: Positivity Rates</vt:lpstr>
      <vt:lpstr>Discussion/ Interpretation</vt:lpstr>
      <vt:lpstr>Conclusions</vt:lpstr>
      <vt:lpstr>Future Work &amp; Acknowledgments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Tatu</dc:creator>
  <cp:lastModifiedBy>Ann Tatu</cp:lastModifiedBy>
  <cp:revision>44</cp:revision>
  <dcterms:created xsi:type="dcterms:W3CDTF">2025-08-15T06:42:41Z</dcterms:created>
  <dcterms:modified xsi:type="dcterms:W3CDTF">2025-09-04T04:03:59Z</dcterms:modified>
</cp:coreProperties>
</file>