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1" r:id="rId3"/>
    <p:sldId id="293" r:id="rId4"/>
    <p:sldId id="290" r:id="rId5"/>
    <p:sldId id="289" r:id="rId6"/>
    <p:sldId id="287" r:id="rId7"/>
    <p:sldId id="285" r:id="rId8"/>
    <p:sldId id="283" r:id="rId9"/>
    <p:sldId id="281" r:id="rId10"/>
    <p:sldId id="279" r:id="rId11"/>
    <p:sldId id="277" r:id="rId12"/>
    <p:sldId id="275" r:id="rId13"/>
    <p:sldId id="271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 snapToGrid="0">
      <p:cViewPr>
        <p:scale>
          <a:sx n="83" d="100"/>
          <a:sy n="83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7966F8-C8B9-45FF-B522-34F6B4757FC4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5EDE762E-24DD-4F07-8DDB-43606F1CE642}">
      <dgm:prSet phldrT="[Text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 smtClean="0"/>
            <a:t>Objective</a:t>
          </a:r>
          <a:r>
            <a:rPr lang="en-US" dirty="0"/>
            <a:t/>
          </a:r>
          <a:endParaRPr lang="en-US" dirty="0"/>
        </a:p>
      </dgm:t>
    </dgm:pt>
    <dgm:pt modelId="{DD146D85-5B62-4A83-A29E-B978F3AB2C68}" cxnId="{A1B8D19F-FE1E-44EB-A1F2-E526AB050B7B}" type="parTrans">
      <dgm:prSet/>
      <dgm:spPr/>
      <dgm:t>
        <a:bodyPr/>
        <a:lstStyle/>
        <a:p>
          <a:endParaRPr lang="en-US"/>
        </a:p>
      </dgm:t>
    </dgm:pt>
    <dgm:pt modelId="{EF60A5B3-1783-4D2D-81D2-DB73107F12E8}" cxnId="{A1B8D19F-FE1E-44EB-A1F2-E526AB050B7B}" type="sibTrans">
      <dgm:prSet/>
      <dgm:spPr/>
      <dgm:t>
        <a:bodyPr/>
        <a:lstStyle/>
        <a:p>
          <a:endParaRPr lang="en-US"/>
        </a:p>
      </dgm:t>
    </dgm:pt>
    <dgm:pt modelId="{AEC2DF70-0EB8-42D7-BA18-782950CA5229}">
      <dgm:prSet phldrT="[Text]"/>
      <dgm:spPr/>
      <dgm:t>
        <a:bodyPr/>
        <a:lstStyle/>
        <a:p>
          <a:endParaRPr lang="en-US" dirty="0"/>
        </a:p>
      </dgm:t>
    </dgm:pt>
    <dgm:pt modelId="{C21262B8-D3F7-4436-82CA-95AB8E70A4B0}" cxnId="{E1489C22-943A-4FFE-87B0-F8FAC5F7A356}" type="parTrans">
      <dgm:prSet/>
      <dgm:spPr/>
      <dgm:t>
        <a:bodyPr/>
        <a:lstStyle/>
        <a:p>
          <a:endParaRPr lang="en-US"/>
        </a:p>
      </dgm:t>
    </dgm:pt>
    <dgm:pt modelId="{5BB121F5-2A68-47A5-ADE8-7F1AB72BE8ED}" cxnId="{E1489C22-943A-4FFE-87B0-F8FAC5F7A356}" type="sibTrans">
      <dgm:prSet/>
      <dgm:spPr/>
      <dgm:t>
        <a:bodyPr/>
        <a:lstStyle/>
        <a:p>
          <a:endParaRPr lang="en-US"/>
        </a:p>
      </dgm:t>
    </dgm:pt>
    <dgm:pt modelId="{F5A2B66B-35ED-4D01-B6CA-895AF058FC2F}">
      <dgm:prSet phldrT="[Text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 smtClean="0"/>
            <a:t>Processes</a:t>
          </a:r>
          <a:r>
            <a:rPr lang="en-US" dirty="0"/>
            <a:t/>
          </a:r>
          <a:endParaRPr lang="en-US" dirty="0"/>
        </a:p>
      </dgm:t>
    </dgm:pt>
    <dgm:pt modelId="{44D0AE28-F7E4-4ECA-9FC1-01ADE4A29301}" cxnId="{B52BA8D6-6D46-41A7-8B7A-9D4374452708}" type="parTrans">
      <dgm:prSet/>
      <dgm:spPr/>
      <dgm:t>
        <a:bodyPr/>
        <a:lstStyle/>
        <a:p>
          <a:endParaRPr lang="en-US"/>
        </a:p>
      </dgm:t>
    </dgm:pt>
    <dgm:pt modelId="{A3960348-FED5-46C7-9F6F-209C730A3FA4}" cxnId="{B52BA8D6-6D46-41A7-8B7A-9D4374452708}" type="sibTrans">
      <dgm:prSet/>
      <dgm:spPr/>
      <dgm:t>
        <a:bodyPr/>
        <a:lstStyle/>
        <a:p>
          <a:endParaRPr lang="en-US"/>
        </a:p>
      </dgm:t>
    </dgm:pt>
    <dgm:pt modelId="{53CE01F8-8FEA-4124-ADE1-72EA81A65104}" type="pres">
      <dgm:prSet presAssocID="{EA7966F8-C8B9-45FF-B522-34F6B4757FC4}" presName="Name0" presStyleCnt="0">
        <dgm:presLayoutVars>
          <dgm:dir/>
          <dgm:animLvl val="lvl"/>
          <dgm:resizeHandles val="exact"/>
        </dgm:presLayoutVars>
      </dgm:prSet>
      <dgm:spPr/>
    </dgm:pt>
    <dgm:pt modelId="{6E9BEF26-EE33-46FC-95A2-104BD09BBB7B}" type="pres">
      <dgm:prSet presAssocID="{EA7966F8-C8B9-45FF-B522-34F6B4757FC4}" presName="dummy" presStyleCnt="0"/>
      <dgm:spPr/>
    </dgm:pt>
    <dgm:pt modelId="{66975BE4-00E5-4C3F-A3BF-6CA5CF22749A}" type="pres">
      <dgm:prSet presAssocID="{EA7966F8-C8B9-45FF-B522-34F6B4757FC4}" presName="linH" presStyleCnt="0"/>
      <dgm:spPr/>
    </dgm:pt>
    <dgm:pt modelId="{40B04E5F-B60F-4A68-BBB0-0085D3CDF239}" type="pres">
      <dgm:prSet presAssocID="{EA7966F8-C8B9-45FF-B522-34F6B4757FC4}" presName="padding1" presStyleCnt="0"/>
      <dgm:spPr/>
    </dgm:pt>
    <dgm:pt modelId="{EA9E866D-9AB0-4A6C-9DD9-2C0C1CDB771E}" type="pres">
      <dgm:prSet presAssocID="{5EDE762E-24DD-4F07-8DDB-43606F1CE642}" presName="linV" presStyleCnt="0"/>
      <dgm:spPr/>
    </dgm:pt>
    <dgm:pt modelId="{E3EBB5C4-62FA-4124-85F3-38DB0671869A}" type="pres">
      <dgm:prSet presAssocID="{5EDE762E-24DD-4F07-8DDB-43606F1CE642}" presName="spVertical1" presStyleCnt="0"/>
      <dgm:spPr/>
    </dgm:pt>
    <dgm:pt modelId="{BC40474A-61CF-4837-82EB-441AAE6F0FF9}" type="pres">
      <dgm:prSet presAssocID="{5EDE762E-24DD-4F07-8DDB-43606F1CE642}" presName="parTx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6EE0D6-3323-4383-B76F-79B27CB3A475}" type="pres">
      <dgm:prSet presAssocID="{5EDE762E-24DD-4F07-8DDB-43606F1CE642}" presName="spVertical2" presStyleCnt="0"/>
      <dgm:spPr/>
    </dgm:pt>
    <dgm:pt modelId="{683A27A9-8024-40B4-AC33-E5B6A1CE496B}" type="pres">
      <dgm:prSet presAssocID="{5EDE762E-24DD-4F07-8DDB-43606F1CE642}" presName="spVertical3" presStyleCnt="0"/>
      <dgm:spPr/>
    </dgm:pt>
    <dgm:pt modelId="{FFC31EF3-7A6D-48C1-93C6-71C1400BC8E2}" type="pres">
      <dgm:prSet presAssocID="{EF60A5B3-1783-4D2D-81D2-DB73107F12E8}" presName="space" presStyleCnt="0"/>
      <dgm:spPr/>
    </dgm:pt>
    <dgm:pt modelId="{F8D36627-AA22-4FC5-A3B1-58F07E2989E5}" type="pres">
      <dgm:prSet presAssocID="{AEC2DF70-0EB8-42D7-BA18-782950CA5229}" presName="linV" presStyleCnt="0"/>
      <dgm:spPr/>
    </dgm:pt>
    <dgm:pt modelId="{F689421E-B9CB-4B27-99E0-6AEE0F8FE461}" type="pres">
      <dgm:prSet presAssocID="{AEC2DF70-0EB8-42D7-BA18-782950CA5229}" presName="spVertical1" presStyleCnt="0"/>
      <dgm:spPr/>
    </dgm:pt>
    <dgm:pt modelId="{0DCD9636-B15B-4E02-BB5E-2BD58000B486}" type="pres">
      <dgm:prSet presAssocID="{AEC2DF70-0EB8-42D7-BA18-782950CA5229}" presName="parTx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D2CE15-BEF5-450F-9312-190C3D19D7D0}" type="pres">
      <dgm:prSet presAssocID="{AEC2DF70-0EB8-42D7-BA18-782950CA5229}" presName="spVertical2" presStyleCnt="0"/>
      <dgm:spPr/>
    </dgm:pt>
    <dgm:pt modelId="{7EC1925E-56B0-4CB9-A46E-EA6CA8057B43}" type="pres">
      <dgm:prSet presAssocID="{AEC2DF70-0EB8-42D7-BA18-782950CA5229}" presName="spVertical3" presStyleCnt="0"/>
      <dgm:spPr/>
    </dgm:pt>
    <dgm:pt modelId="{0DDF1171-72E3-41A6-B2FF-26F9FA9EDA12}" type="pres">
      <dgm:prSet presAssocID="{5BB121F5-2A68-47A5-ADE8-7F1AB72BE8ED}" presName="space" presStyleCnt="0"/>
      <dgm:spPr/>
    </dgm:pt>
    <dgm:pt modelId="{6285BD57-1D15-4770-85E0-2573B41F3F0B}" type="pres">
      <dgm:prSet presAssocID="{F5A2B66B-35ED-4D01-B6CA-895AF058FC2F}" presName="linV" presStyleCnt="0"/>
      <dgm:spPr/>
    </dgm:pt>
    <dgm:pt modelId="{E81DF158-5C44-4F86-A725-FC081B7567D0}" type="pres">
      <dgm:prSet presAssocID="{F5A2B66B-35ED-4D01-B6CA-895AF058FC2F}" presName="spVertical1" presStyleCnt="0"/>
      <dgm:spPr/>
    </dgm:pt>
    <dgm:pt modelId="{D3C5C6DE-B6BD-4079-BA10-364B5FBB5800}" type="pres">
      <dgm:prSet presAssocID="{F5A2B66B-35ED-4D01-B6CA-895AF058FC2F}" presName="parTx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40B6DA-EB8F-4F55-839D-11740DADACDC}" type="pres">
      <dgm:prSet presAssocID="{F5A2B66B-35ED-4D01-B6CA-895AF058FC2F}" presName="spVertical2" presStyleCnt="0"/>
      <dgm:spPr/>
    </dgm:pt>
    <dgm:pt modelId="{ADD5622B-F57A-4C14-AE1C-A83BD3CA80CD}" type="pres">
      <dgm:prSet presAssocID="{F5A2B66B-35ED-4D01-B6CA-895AF058FC2F}" presName="spVertical3" presStyleCnt="0"/>
      <dgm:spPr/>
    </dgm:pt>
    <dgm:pt modelId="{476CDC9D-3F1A-4058-9F49-FAD3530EF0FD}" type="pres">
      <dgm:prSet presAssocID="{EA7966F8-C8B9-45FF-B522-34F6B4757FC4}" presName="padding2" presStyleCnt="0"/>
      <dgm:spPr/>
    </dgm:pt>
    <dgm:pt modelId="{451B82B4-E1BC-4242-9390-83AEDB1CD45C}" type="pres">
      <dgm:prSet presAssocID="{EA7966F8-C8B9-45FF-B522-34F6B4757FC4}" presName="negArrow" presStyleCnt="0"/>
      <dgm:spPr/>
    </dgm:pt>
    <dgm:pt modelId="{82BFCF07-2A18-49B3-BF8E-D615730AFF12}" type="pres">
      <dgm:prSet presAssocID="{EA7966F8-C8B9-45FF-B522-34F6B4757FC4}" presName="backgroundArrow" presStyleLbl="node1" presStyleIdx="0" presStyleCnt="1" custLinFactNeighborX="173"/>
      <dgm:spPr>
        <a:solidFill>
          <a:srgbClr val="CD8963"/>
        </a:solidFill>
      </dgm:spPr>
    </dgm:pt>
  </dgm:ptLst>
  <dgm:cxnLst>
    <dgm:cxn modelId="{A1B8D19F-FE1E-44EB-A1F2-E526AB050B7B}" srcId="{EA7966F8-C8B9-45FF-B522-34F6B4757FC4}" destId="{5EDE762E-24DD-4F07-8DDB-43606F1CE642}" srcOrd="0" destOrd="0" parTransId="{DD146D85-5B62-4A83-A29E-B978F3AB2C68}" sibTransId="{EF60A5B3-1783-4D2D-81D2-DB73107F12E8}"/>
    <dgm:cxn modelId="{E1489C22-943A-4FFE-87B0-F8FAC5F7A356}" srcId="{EA7966F8-C8B9-45FF-B522-34F6B4757FC4}" destId="{AEC2DF70-0EB8-42D7-BA18-782950CA5229}" srcOrd="1" destOrd="0" parTransId="{C21262B8-D3F7-4436-82CA-95AB8E70A4B0}" sibTransId="{5BB121F5-2A68-47A5-ADE8-7F1AB72BE8ED}"/>
    <dgm:cxn modelId="{B52BA8D6-6D46-41A7-8B7A-9D4374452708}" srcId="{EA7966F8-C8B9-45FF-B522-34F6B4757FC4}" destId="{F5A2B66B-35ED-4D01-B6CA-895AF058FC2F}" srcOrd="2" destOrd="0" parTransId="{44D0AE28-F7E4-4ECA-9FC1-01ADE4A29301}" sibTransId="{A3960348-FED5-46C7-9F6F-209C730A3FA4}"/>
    <dgm:cxn modelId="{D8CC0C79-D524-436A-A137-B3ADD079FCD1}" type="presOf" srcId="{EA7966F8-C8B9-45FF-B522-34F6B4757FC4}" destId="{53CE01F8-8FEA-4124-ADE1-72EA81A65104}" srcOrd="0" destOrd="0" presId="urn:microsoft.com/office/officeart/2005/8/layout/hProcess3"/>
    <dgm:cxn modelId="{30A89BCD-17E7-483B-A9DD-0D6F3BACE301}" type="presParOf" srcId="{53CE01F8-8FEA-4124-ADE1-72EA81A65104}" destId="{6E9BEF26-EE33-46FC-95A2-104BD09BBB7B}" srcOrd="0" destOrd="0" presId="urn:microsoft.com/office/officeart/2005/8/layout/hProcess3"/>
    <dgm:cxn modelId="{38F92C8F-9489-4B8B-B2AF-1C68757F7514}" type="presParOf" srcId="{53CE01F8-8FEA-4124-ADE1-72EA81A65104}" destId="{66975BE4-00E5-4C3F-A3BF-6CA5CF22749A}" srcOrd="1" destOrd="0" presId="urn:microsoft.com/office/officeart/2005/8/layout/hProcess3"/>
    <dgm:cxn modelId="{E74E6456-43AA-4158-B55E-DD391C6A3D74}" type="presParOf" srcId="{66975BE4-00E5-4C3F-A3BF-6CA5CF22749A}" destId="{40B04E5F-B60F-4A68-BBB0-0085D3CDF239}" srcOrd="0" destOrd="1" presId="urn:microsoft.com/office/officeart/2005/8/layout/hProcess3"/>
    <dgm:cxn modelId="{4B63276F-6893-4215-BCD1-66C9F61424C9}" type="presParOf" srcId="{66975BE4-00E5-4C3F-A3BF-6CA5CF22749A}" destId="{EA9E866D-9AB0-4A6C-9DD9-2C0C1CDB771E}" srcOrd="1" destOrd="1" presId="urn:microsoft.com/office/officeart/2005/8/layout/hProcess3"/>
    <dgm:cxn modelId="{F5EDAB58-BE5F-49B5-A0E1-F4CF24619CB4}" type="presParOf" srcId="{EA9E866D-9AB0-4A6C-9DD9-2C0C1CDB771E}" destId="{E3EBB5C4-62FA-4124-85F3-38DB0671869A}" srcOrd="0" destOrd="1" presId="urn:microsoft.com/office/officeart/2005/8/layout/hProcess3"/>
    <dgm:cxn modelId="{308EB4EB-FB5C-4CD0-A210-41CDA31B6C44}" type="presParOf" srcId="{EA9E866D-9AB0-4A6C-9DD9-2C0C1CDB771E}" destId="{BC40474A-61CF-4837-82EB-441AAE6F0FF9}" srcOrd="1" destOrd="1" presId="urn:microsoft.com/office/officeart/2005/8/layout/hProcess3"/>
    <dgm:cxn modelId="{D39FBF09-5550-4C95-924D-CB90BCCB4561}" type="presOf" srcId="{5EDE762E-24DD-4F07-8DDB-43606F1CE642}" destId="{BC40474A-61CF-4837-82EB-441AAE6F0FF9}" srcOrd="0" destOrd="0" presId="urn:microsoft.com/office/officeart/2005/8/layout/hProcess3"/>
    <dgm:cxn modelId="{08D73A5E-96A6-4C20-91E0-256A25F5C518}" type="presParOf" srcId="{EA9E866D-9AB0-4A6C-9DD9-2C0C1CDB771E}" destId="{066EE0D6-3323-4383-B76F-79B27CB3A475}" srcOrd="2" destOrd="1" presId="urn:microsoft.com/office/officeart/2005/8/layout/hProcess3"/>
    <dgm:cxn modelId="{991435BD-1256-46B6-AEF7-405726968A7D}" type="presParOf" srcId="{EA9E866D-9AB0-4A6C-9DD9-2C0C1CDB771E}" destId="{683A27A9-8024-40B4-AC33-E5B6A1CE496B}" srcOrd="3" destOrd="1" presId="urn:microsoft.com/office/officeart/2005/8/layout/hProcess3"/>
    <dgm:cxn modelId="{EC7EC797-1707-4E8A-B042-F6E135C4EDC3}" type="presParOf" srcId="{66975BE4-00E5-4C3F-A3BF-6CA5CF22749A}" destId="{FFC31EF3-7A6D-48C1-93C6-71C1400BC8E2}" srcOrd="2" destOrd="1" presId="urn:microsoft.com/office/officeart/2005/8/layout/hProcess3"/>
    <dgm:cxn modelId="{C31B7088-873A-4D03-9350-04482D318858}" type="presParOf" srcId="{66975BE4-00E5-4C3F-A3BF-6CA5CF22749A}" destId="{F8D36627-AA22-4FC5-A3B1-58F07E2989E5}" srcOrd="3" destOrd="1" presId="urn:microsoft.com/office/officeart/2005/8/layout/hProcess3"/>
    <dgm:cxn modelId="{62AC5FF3-F2C7-46EE-98D6-0DD8848669B2}" type="presParOf" srcId="{F8D36627-AA22-4FC5-A3B1-58F07E2989E5}" destId="{F689421E-B9CB-4B27-99E0-6AEE0F8FE461}" srcOrd="0" destOrd="3" presId="urn:microsoft.com/office/officeart/2005/8/layout/hProcess3"/>
    <dgm:cxn modelId="{4EFBB10B-293D-4018-84B2-56A4683F0E1C}" type="presParOf" srcId="{F8D36627-AA22-4FC5-A3B1-58F07E2989E5}" destId="{0DCD9636-B15B-4E02-BB5E-2BD58000B486}" srcOrd="1" destOrd="3" presId="urn:microsoft.com/office/officeart/2005/8/layout/hProcess3"/>
    <dgm:cxn modelId="{7ADF1CE9-4C9C-4CE5-B5E2-A5DD948AA32A}" type="presOf" srcId="{AEC2DF70-0EB8-42D7-BA18-782950CA5229}" destId="{0DCD9636-B15B-4E02-BB5E-2BD58000B486}" srcOrd="0" destOrd="0" presId="urn:microsoft.com/office/officeart/2005/8/layout/hProcess3"/>
    <dgm:cxn modelId="{175D6E62-2544-4AB1-926C-0F31A5D0C58C}" type="presParOf" srcId="{F8D36627-AA22-4FC5-A3B1-58F07E2989E5}" destId="{CFD2CE15-BEF5-450F-9312-190C3D19D7D0}" srcOrd="2" destOrd="3" presId="urn:microsoft.com/office/officeart/2005/8/layout/hProcess3"/>
    <dgm:cxn modelId="{E0B87310-3AEB-438B-825F-EE50F6682767}" type="presParOf" srcId="{F8D36627-AA22-4FC5-A3B1-58F07E2989E5}" destId="{7EC1925E-56B0-4CB9-A46E-EA6CA8057B43}" srcOrd="3" destOrd="3" presId="urn:microsoft.com/office/officeart/2005/8/layout/hProcess3"/>
    <dgm:cxn modelId="{297B4DAE-DCAC-4BF6-A9DD-58948D3EA7E1}" type="presParOf" srcId="{66975BE4-00E5-4C3F-A3BF-6CA5CF22749A}" destId="{0DDF1171-72E3-41A6-B2FF-26F9FA9EDA12}" srcOrd="4" destOrd="1" presId="urn:microsoft.com/office/officeart/2005/8/layout/hProcess3"/>
    <dgm:cxn modelId="{A313BC54-D254-4ED6-93C2-C54ABB200A93}" type="presParOf" srcId="{66975BE4-00E5-4C3F-A3BF-6CA5CF22749A}" destId="{6285BD57-1D15-4770-85E0-2573B41F3F0B}" srcOrd="5" destOrd="1" presId="urn:microsoft.com/office/officeart/2005/8/layout/hProcess3"/>
    <dgm:cxn modelId="{890539D1-D308-41B4-AAC2-0C0AB5C1E486}" type="presParOf" srcId="{6285BD57-1D15-4770-85E0-2573B41F3F0B}" destId="{E81DF158-5C44-4F86-A725-FC081B7567D0}" srcOrd="0" destOrd="5" presId="urn:microsoft.com/office/officeart/2005/8/layout/hProcess3"/>
    <dgm:cxn modelId="{2A585393-ABB2-4D25-B3E5-1F3CEE67ABD3}" type="presParOf" srcId="{6285BD57-1D15-4770-85E0-2573B41F3F0B}" destId="{D3C5C6DE-B6BD-4079-BA10-364B5FBB5800}" srcOrd="1" destOrd="5" presId="urn:microsoft.com/office/officeart/2005/8/layout/hProcess3"/>
    <dgm:cxn modelId="{7DACB281-4EA3-4002-A033-8154B9F1A2B6}" type="presOf" srcId="{F5A2B66B-35ED-4D01-B6CA-895AF058FC2F}" destId="{D3C5C6DE-B6BD-4079-BA10-364B5FBB5800}" srcOrd="0" destOrd="0" presId="urn:microsoft.com/office/officeart/2005/8/layout/hProcess3"/>
    <dgm:cxn modelId="{A6A77879-E5BA-409A-A1E2-4BDFE317ED79}" type="presParOf" srcId="{6285BD57-1D15-4770-85E0-2573B41F3F0B}" destId="{8140B6DA-EB8F-4F55-839D-11740DADACDC}" srcOrd="2" destOrd="5" presId="urn:microsoft.com/office/officeart/2005/8/layout/hProcess3"/>
    <dgm:cxn modelId="{C285B60A-4F22-430E-8B19-C7EF08579FFE}" type="presParOf" srcId="{6285BD57-1D15-4770-85E0-2573B41F3F0B}" destId="{ADD5622B-F57A-4C14-AE1C-A83BD3CA80CD}" srcOrd="3" destOrd="5" presId="urn:microsoft.com/office/officeart/2005/8/layout/hProcess3"/>
    <dgm:cxn modelId="{089A3D32-27DB-4658-9170-764D85919FCE}" type="presParOf" srcId="{66975BE4-00E5-4C3F-A3BF-6CA5CF22749A}" destId="{476CDC9D-3F1A-4058-9F49-FAD3530EF0FD}" srcOrd="6" destOrd="1" presId="urn:microsoft.com/office/officeart/2005/8/layout/hProcess3"/>
    <dgm:cxn modelId="{B472EA87-9D42-4F90-ACE0-1C0D442D41FC}" type="presParOf" srcId="{66975BE4-00E5-4C3F-A3BF-6CA5CF22749A}" destId="{451B82B4-E1BC-4242-9390-83AEDB1CD45C}" srcOrd="7" destOrd="1" presId="urn:microsoft.com/office/officeart/2005/8/layout/hProcess3"/>
    <dgm:cxn modelId="{69C65574-3C7D-4294-B727-7D1A5F96DF8D}" type="presParOf" srcId="{66975BE4-00E5-4C3F-A3BF-6CA5CF22749A}" destId="{82BFCF07-2A18-49B3-BF8E-D615730AFF12}" srcOrd="8" destOrd="1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7966F8-C8B9-45FF-B522-34F6B4757FC4}" type="doc">
      <dgm:prSet loTypeId="process" loCatId="process" qsTypeId="urn:microsoft.com/office/officeart/2005/8/quickstyle/simple1" qsCatId="simple" csTypeId="urn:microsoft.com/office/officeart/2005/8/colors/accent1_2" csCatId="accent1" phldr="1"/>
      <dgm:spPr/>
    </dgm:pt>
    <dgm:pt modelId="{5EDE762E-24DD-4F07-8DDB-43606F1CE642}">
      <dgm:prSet phldrT="[Text]"/>
      <dgm:spPr/>
      <dgm:t>
        <a:bodyPr/>
        <a:lstStyle/>
        <a:p>
          <a:r>
            <a:rPr lang="en-US" dirty="0" smtClean="0"/>
            <a:t>Concept </a:t>
          </a:r>
          <a:endParaRPr lang="en-US" dirty="0"/>
        </a:p>
      </dgm:t>
    </dgm:pt>
    <dgm:pt modelId="{DD146D85-5B62-4A83-A29E-B978F3AB2C68}" cxnId="{CF02A1DB-76AD-445C-A5B9-58B9D2494F4E}" type="parTrans">
      <dgm:prSet/>
      <dgm:spPr/>
      <dgm:t>
        <a:bodyPr/>
        <a:lstStyle/>
        <a:p>
          <a:endParaRPr lang="en-US"/>
        </a:p>
      </dgm:t>
    </dgm:pt>
    <dgm:pt modelId="{EF60A5B3-1783-4D2D-81D2-DB73107F12E8}" cxnId="{CF02A1DB-76AD-445C-A5B9-58B9D2494F4E}" type="sibTrans">
      <dgm:prSet/>
      <dgm:spPr/>
      <dgm:t>
        <a:bodyPr/>
        <a:lstStyle/>
        <a:p>
          <a:endParaRPr lang="en-US"/>
        </a:p>
      </dgm:t>
    </dgm:pt>
    <dgm:pt modelId="{AEC2DF70-0EB8-42D7-BA18-782950CA5229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C21262B8-D3F7-4436-82CA-95AB8E70A4B0}" cxnId="{84B9536E-D80E-4AFB-9EB5-5E35CE9290F2}" type="parTrans">
      <dgm:prSet/>
      <dgm:spPr/>
      <dgm:t>
        <a:bodyPr/>
        <a:lstStyle/>
        <a:p>
          <a:endParaRPr lang="en-US"/>
        </a:p>
      </dgm:t>
    </dgm:pt>
    <dgm:pt modelId="{5BB121F5-2A68-47A5-ADE8-7F1AB72BE8ED}" cxnId="{84B9536E-D80E-4AFB-9EB5-5E35CE9290F2}" type="sibTrans">
      <dgm:prSet/>
      <dgm:spPr/>
      <dgm:t>
        <a:bodyPr/>
        <a:lstStyle/>
        <a:p>
          <a:endParaRPr lang="en-US"/>
        </a:p>
      </dgm:t>
    </dgm:pt>
    <dgm:pt modelId="{F5A2B66B-35ED-4D01-B6CA-895AF058FC2F}">
      <dgm:prSet phldrT="[Text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200" dirty="0" smtClean="0"/>
            <a:t>Situational analysis</a:t>
          </a:r>
          <a:r>
            <a:rPr lang="en-US" sz="2300" dirty="0" smtClean="0"/>
            <a:t>  </a:t>
          </a:r>
          <a:r>
            <a:rPr lang="en-US" sz="2300" dirty="0"/>
            <a:t/>
          </a:r>
          <a:endParaRPr lang="en-US" sz="2300" dirty="0"/>
        </a:p>
      </dgm:t>
    </dgm:pt>
    <dgm:pt modelId="{44D0AE28-F7E4-4ECA-9FC1-01ADE4A29301}" cxnId="{F96680C7-6938-44C6-BD50-62B728B5DF32}" type="parTrans">
      <dgm:prSet/>
      <dgm:spPr/>
      <dgm:t>
        <a:bodyPr/>
        <a:lstStyle/>
        <a:p>
          <a:endParaRPr lang="en-US"/>
        </a:p>
      </dgm:t>
    </dgm:pt>
    <dgm:pt modelId="{A3960348-FED5-46C7-9F6F-209C730A3FA4}" cxnId="{F96680C7-6938-44C6-BD50-62B728B5DF32}" type="sibTrans">
      <dgm:prSet/>
      <dgm:spPr/>
      <dgm:t>
        <a:bodyPr/>
        <a:lstStyle/>
        <a:p>
          <a:endParaRPr lang="en-US"/>
        </a:p>
      </dgm:t>
    </dgm:pt>
    <dgm:pt modelId="{53CE01F8-8FEA-4124-ADE1-72EA81A65104}" type="pres">
      <dgm:prSet presAssocID="{EA7966F8-C8B9-45FF-B522-34F6B4757FC4}" presName="Name0" presStyleCnt="0">
        <dgm:presLayoutVars>
          <dgm:dir/>
          <dgm:animLvl val="lvl"/>
          <dgm:resizeHandles val="exact"/>
        </dgm:presLayoutVars>
      </dgm:prSet>
      <dgm:spPr/>
    </dgm:pt>
    <dgm:pt modelId="{6E9BEF26-EE33-46FC-95A2-104BD09BBB7B}" type="pres">
      <dgm:prSet presAssocID="{EA7966F8-C8B9-45FF-B522-34F6B4757FC4}" presName="dummy" presStyleCnt="0"/>
      <dgm:spPr/>
    </dgm:pt>
    <dgm:pt modelId="{66975BE4-00E5-4C3F-A3BF-6CA5CF22749A}" type="pres">
      <dgm:prSet presAssocID="{EA7966F8-C8B9-45FF-B522-34F6B4757FC4}" presName="linH" presStyleCnt="0"/>
      <dgm:spPr/>
    </dgm:pt>
    <dgm:pt modelId="{40B04E5F-B60F-4A68-BBB0-0085D3CDF239}" type="pres">
      <dgm:prSet presAssocID="{EA7966F8-C8B9-45FF-B522-34F6B4757FC4}" presName="padding1" presStyleCnt="0"/>
      <dgm:spPr/>
    </dgm:pt>
    <dgm:pt modelId="{EA9E866D-9AB0-4A6C-9DD9-2C0C1CDB771E}" type="pres">
      <dgm:prSet presAssocID="{5EDE762E-24DD-4F07-8DDB-43606F1CE642}" presName="linV" presStyleCnt="0"/>
      <dgm:spPr/>
    </dgm:pt>
    <dgm:pt modelId="{E3EBB5C4-62FA-4124-85F3-38DB0671869A}" type="pres">
      <dgm:prSet presAssocID="{5EDE762E-24DD-4F07-8DDB-43606F1CE642}" presName="spVertical1" presStyleCnt="0"/>
      <dgm:spPr/>
    </dgm:pt>
    <dgm:pt modelId="{BC40474A-61CF-4837-82EB-441AAE6F0FF9}" type="pres">
      <dgm:prSet presAssocID="{5EDE762E-24DD-4F07-8DDB-43606F1CE642}" presName="parTx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6EE0D6-3323-4383-B76F-79B27CB3A475}" type="pres">
      <dgm:prSet presAssocID="{5EDE762E-24DD-4F07-8DDB-43606F1CE642}" presName="spVertical2" presStyleCnt="0"/>
      <dgm:spPr/>
    </dgm:pt>
    <dgm:pt modelId="{683A27A9-8024-40B4-AC33-E5B6A1CE496B}" type="pres">
      <dgm:prSet presAssocID="{5EDE762E-24DD-4F07-8DDB-43606F1CE642}" presName="spVertical3" presStyleCnt="0"/>
      <dgm:spPr/>
    </dgm:pt>
    <dgm:pt modelId="{FFC31EF3-7A6D-48C1-93C6-71C1400BC8E2}" type="pres">
      <dgm:prSet presAssocID="{EF60A5B3-1783-4D2D-81D2-DB73107F12E8}" presName="space" presStyleCnt="0"/>
      <dgm:spPr/>
    </dgm:pt>
    <dgm:pt modelId="{F8D36627-AA22-4FC5-A3B1-58F07E2989E5}" type="pres">
      <dgm:prSet presAssocID="{AEC2DF70-0EB8-42D7-BA18-782950CA5229}" presName="linV" presStyleCnt="0"/>
      <dgm:spPr/>
    </dgm:pt>
    <dgm:pt modelId="{F689421E-B9CB-4B27-99E0-6AEE0F8FE461}" type="pres">
      <dgm:prSet presAssocID="{AEC2DF70-0EB8-42D7-BA18-782950CA5229}" presName="spVertical1" presStyleCnt="0"/>
      <dgm:spPr/>
    </dgm:pt>
    <dgm:pt modelId="{0DCD9636-B15B-4E02-BB5E-2BD58000B486}" type="pres">
      <dgm:prSet presAssocID="{AEC2DF70-0EB8-42D7-BA18-782950CA5229}" presName="parTx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D2CE15-BEF5-450F-9312-190C3D19D7D0}" type="pres">
      <dgm:prSet presAssocID="{AEC2DF70-0EB8-42D7-BA18-782950CA5229}" presName="spVertical2" presStyleCnt="0"/>
      <dgm:spPr/>
    </dgm:pt>
    <dgm:pt modelId="{7EC1925E-56B0-4CB9-A46E-EA6CA8057B43}" type="pres">
      <dgm:prSet presAssocID="{AEC2DF70-0EB8-42D7-BA18-782950CA5229}" presName="spVertical3" presStyleCnt="0"/>
      <dgm:spPr/>
    </dgm:pt>
    <dgm:pt modelId="{0DDF1171-72E3-41A6-B2FF-26F9FA9EDA12}" type="pres">
      <dgm:prSet presAssocID="{5BB121F5-2A68-47A5-ADE8-7F1AB72BE8ED}" presName="space" presStyleCnt="0"/>
      <dgm:spPr/>
    </dgm:pt>
    <dgm:pt modelId="{6285BD57-1D15-4770-85E0-2573B41F3F0B}" type="pres">
      <dgm:prSet presAssocID="{F5A2B66B-35ED-4D01-B6CA-895AF058FC2F}" presName="linV" presStyleCnt="0"/>
      <dgm:spPr/>
    </dgm:pt>
    <dgm:pt modelId="{E81DF158-5C44-4F86-A725-FC081B7567D0}" type="pres">
      <dgm:prSet presAssocID="{F5A2B66B-35ED-4D01-B6CA-895AF058FC2F}" presName="spVertical1" presStyleCnt="0"/>
      <dgm:spPr/>
    </dgm:pt>
    <dgm:pt modelId="{D3C5C6DE-B6BD-4079-BA10-364B5FBB5800}" type="pres">
      <dgm:prSet presAssocID="{F5A2B66B-35ED-4D01-B6CA-895AF058FC2F}" presName="parTx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40B6DA-EB8F-4F55-839D-11740DADACDC}" type="pres">
      <dgm:prSet presAssocID="{F5A2B66B-35ED-4D01-B6CA-895AF058FC2F}" presName="spVertical2" presStyleCnt="0"/>
      <dgm:spPr/>
    </dgm:pt>
    <dgm:pt modelId="{ADD5622B-F57A-4C14-AE1C-A83BD3CA80CD}" type="pres">
      <dgm:prSet presAssocID="{F5A2B66B-35ED-4D01-B6CA-895AF058FC2F}" presName="spVertical3" presStyleCnt="0"/>
      <dgm:spPr/>
    </dgm:pt>
    <dgm:pt modelId="{476CDC9D-3F1A-4058-9F49-FAD3530EF0FD}" type="pres">
      <dgm:prSet presAssocID="{EA7966F8-C8B9-45FF-B522-34F6B4757FC4}" presName="padding2" presStyleCnt="0"/>
      <dgm:spPr/>
    </dgm:pt>
    <dgm:pt modelId="{451B82B4-E1BC-4242-9390-83AEDB1CD45C}" type="pres">
      <dgm:prSet presAssocID="{EA7966F8-C8B9-45FF-B522-34F6B4757FC4}" presName="negArrow" presStyleCnt="0"/>
      <dgm:spPr/>
    </dgm:pt>
    <dgm:pt modelId="{82BFCF07-2A18-49B3-BF8E-D615730AFF12}" type="pres">
      <dgm:prSet presAssocID="{EA7966F8-C8B9-45FF-B522-34F6B4757FC4}" presName="backgroundArrow" presStyleLbl="node1" presStyleIdx="0" presStyleCnt="1" custLinFactNeighborY="1586"/>
      <dgm:spPr>
        <a:solidFill>
          <a:srgbClr val="FFC000"/>
        </a:solidFill>
      </dgm:spPr>
      <dgm:t>
        <a:bodyPr/>
        <a:lstStyle/>
        <a:p>
          <a:endParaRPr lang="en-US"/>
        </a:p>
      </dgm:t>
    </dgm:pt>
  </dgm:ptLst>
  <dgm:cxnLst>
    <dgm:cxn modelId="{CF02A1DB-76AD-445C-A5B9-58B9D2494F4E}" srcId="{EA7966F8-C8B9-45FF-B522-34F6B4757FC4}" destId="{5EDE762E-24DD-4F07-8DDB-43606F1CE642}" srcOrd="0" destOrd="0" parTransId="{DD146D85-5B62-4A83-A29E-B978F3AB2C68}" sibTransId="{EF60A5B3-1783-4D2D-81D2-DB73107F12E8}"/>
    <dgm:cxn modelId="{84B9536E-D80E-4AFB-9EB5-5E35CE9290F2}" srcId="{EA7966F8-C8B9-45FF-B522-34F6B4757FC4}" destId="{AEC2DF70-0EB8-42D7-BA18-782950CA5229}" srcOrd="1" destOrd="0" parTransId="{C21262B8-D3F7-4436-82CA-95AB8E70A4B0}" sibTransId="{5BB121F5-2A68-47A5-ADE8-7F1AB72BE8ED}"/>
    <dgm:cxn modelId="{F96680C7-6938-44C6-BD50-62B728B5DF32}" srcId="{EA7966F8-C8B9-45FF-B522-34F6B4757FC4}" destId="{F5A2B66B-35ED-4D01-B6CA-895AF058FC2F}" srcOrd="2" destOrd="0" parTransId="{44D0AE28-F7E4-4ECA-9FC1-01ADE4A29301}" sibTransId="{A3960348-FED5-46C7-9F6F-209C730A3FA4}"/>
    <dgm:cxn modelId="{EFF8FF78-4A3C-4A66-B441-26967502B980}" type="presOf" srcId="{EA7966F8-C8B9-45FF-B522-34F6B4757FC4}" destId="{53CE01F8-8FEA-4124-ADE1-72EA81A65104}" srcOrd="0" destOrd="0" presId="urn:microsoft.com/office/officeart/2005/8/layout/hProcess3"/>
    <dgm:cxn modelId="{8503C07E-02A0-4EDA-B083-F9785EA556EC}" type="presParOf" srcId="{53CE01F8-8FEA-4124-ADE1-72EA81A65104}" destId="{6E9BEF26-EE33-46FC-95A2-104BD09BBB7B}" srcOrd="0" destOrd="0" presId="urn:microsoft.com/office/officeart/2005/8/layout/hProcess3"/>
    <dgm:cxn modelId="{4584531B-BFEB-496C-9BDA-26F86D6518CC}" type="presParOf" srcId="{53CE01F8-8FEA-4124-ADE1-72EA81A65104}" destId="{66975BE4-00E5-4C3F-A3BF-6CA5CF22749A}" srcOrd="1" destOrd="0" presId="urn:microsoft.com/office/officeart/2005/8/layout/hProcess3"/>
    <dgm:cxn modelId="{C7B4762B-6B6B-4623-AC8A-EFC72CDBB176}" type="presParOf" srcId="{66975BE4-00E5-4C3F-A3BF-6CA5CF22749A}" destId="{40B04E5F-B60F-4A68-BBB0-0085D3CDF239}" srcOrd="0" destOrd="1" presId="urn:microsoft.com/office/officeart/2005/8/layout/hProcess3"/>
    <dgm:cxn modelId="{C9F6D72A-4AC9-4FB2-9712-79E9D6BE2E68}" type="presParOf" srcId="{66975BE4-00E5-4C3F-A3BF-6CA5CF22749A}" destId="{EA9E866D-9AB0-4A6C-9DD9-2C0C1CDB771E}" srcOrd="1" destOrd="1" presId="urn:microsoft.com/office/officeart/2005/8/layout/hProcess3"/>
    <dgm:cxn modelId="{DB2BBE05-9FDB-4014-BD5B-27260E795B23}" type="presParOf" srcId="{EA9E866D-9AB0-4A6C-9DD9-2C0C1CDB771E}" destId="{E3EBB5C4-62FA-4124-85F3-38DB0671869A}" srcOrd="0" destOrd="1" presId="urn:microsoft.com/office/officeart/2005/8/layout/hProcess3"/>
    <dgm:cxn modelId="{B9B76266-0603-40F5-A0A7-63790A2E7CD0}" type="presParOf" srcId="{EA9E866D-9AB0-4A6C-9DD9-2C0C1CDB771E}" destId="{BC40474A-61CF-4837-82EB-441AAE6F0FF9}" srcOrd="1" destOrd="1" presId="urn:microsoft.com/office/officeart/2005/8/layout/hProcess3"/>
    <dgm:cxn modelId="{AF0D1AEE-7F1C-47B3-B0F2-6A0B109D362D}" type="presOf" srcId="{5EDE762E-24DD-4F07-8DDB-43606F1CE642}" destId="{BC40474A-61CF-4837-82EB-441AAE6F0FF9}" srcOrd="0" destOrd="0" presId="urn:microsoft.com/office/officeart/2005/8/layout/hProcess3"/>
    <dgm:cxn modelId="{EA79A649-AAF5-4C50-9D87-E1572A070053}" type="presParOf" srcId="{EA9E866D-9AB0-4A6C-9DD9-2C0C1CDB771E}" destId="{066EE0D6-3323-4383-B76F-79B27CB3A475}" srcOrd="2" destOrd="1" presId="urn:microsoft.com/office/officeart/2005/8/layout/hProcess3"/>
    <dgm:cxn modelId="{7392C17F-368A-4412-9BE6-50BA7B2F333E}" type="presParOf" srcId="{EA9E866D-9AB0-4A6C-9DD9-2C0C1CDB771E}" destId="{683A27A9-8024-40B4-AC33-E5B6A1CE496B}" srcOrd="3" destOrd="1" presId="urn:microsoft.com/office/officeart/2005/8/layout/hProcess3"/>
    <dgm:cxn modelId="{232EA251-3964-4427-AFA5-E83724BA56CE}" type="presParOf" srcId="{66975BE4-00E5-4C3F-A3BF-6CA5CF22749A}" destId="{FFC31EF3-7A6D-48C1-93C6-71C1400BC8E2}" srcOrd="2" destOrd="1" presId="urn:microsoft.com/office/officeart/2005/8/layout/hProcess3"/>
    <dgm:cxn modelId="{BAD9098D-703E-4C7D-9566-DEAB613AD66B}" type="presParOf" srcId="{66975BE4-00E5-4C3F-A3BF-6CA5CF22749A}" destId="{F8D36627-AA22-4FC5-A3B1-58F07E2989E5}" srcOrd="3" destOrd="1" presId="urn:microsoft.com/office/officeart/2005/8/layout/hProcess3"/>
    <dgm:cxn modelId="{9D52E92E-AB39-4C97-BE3B-C0A7545EECE0}" type="presParOf" srcId="{F8D36627-AA22-4FC5-A3B1-58F07E2989E5}" destId="{F689421E-B9CB-4B27-99E0-6AEE0F8FE461}" srcOrd="0" destOrd="3" presId="urn:microsoft.com/office/officeart/2005/8/layout/hProcess3"/>
    <dgm:cxn modelId="{64361C49-4CEF-43CA-98D6-219501FC0134}" type="presParOf" srcId="{F8D36627-AA22-4FC5-A3B1-58F07E2989E5}" destId="{0DCD9636-B15B-4E02-BB5E-2BD58000B486}" srcOrd="1" destOrd="3" presId="urn:microsoft.com/office/officeart/2005/8/layout/hProcess3"/>
    <dgm:cxn modelId="{654D13F2-55F0-4436-B9C2-235697C36B79}" type="presOf" srcId="{AEC2DF70-0EB8-42D7-BA18-782950CA5229}" destId="{0DCD9636-B15B-4E02-BB5E-2BD58000B486}" srcOrd="0" destOrd="0" presId="urn:microsoft.com/office/officeart/2005/8/layout/hProcess3"/>
    <dgm:cxn modelId="{2D2193CF-E279-4AF1-8977-F51C3471D08E}" type="presParOf" srcId="{F8D36627-AA22-4FC5-A3B1-58F07E2989E5}" destId="{CFD2CE15-BEF5-450F-9312-190C3D19D7D0}" srcOrd="2" destOrd="3" presId="urn:microsoft.com/office/officeart/2005/8/layout/hProcess3"/>
    <dgm:cxn modelId="{DC4A67F9-5690-468C-BA02-5A95C88F6F8C}" type="presParOf" srcId="{F8D36627-AA22-4FC5-A3B1-58F07E2989E5}" destId="{7EC1925E-56B0-4CB9-A46E-EA6CA8057B43}" srcOrd="3" destOrd="3" presId="urn:microsoft.com/office/officeart/2005/8/layout/hProcess3"/>
    <dgm:cxn modelId="{DA06A017-A44A-46FA-9000-BC4C8ACC385E}" type="presParOf" srcId="{66975BE4-00E5-4C3F-A3BF-6CA5CF22749A}" destId="{0DDF1171-72E3-41A6-B2FF-26F9FA9EDA12}" srcOrd="4" destOrd="1" presId="urn:microsoft.com/office/officeart/2005/8/layout/hProcess3"/>
    <dgm:cxn modelId="{CDDECBC1-00AF-4FDD-9C34-FBEB05A84421}" type="presParOf" srcId="{66975BE4-00E5-4C3F-A3BF-6CA5CF22749A}" destId="{6285BD57-1D15-4770-85E0-2573B41F3F0B}" srcOrd="5" destOrd="1" presId="urn:microsoft.com/office/officeart/2005/8/layout/hProcess3"/>
    <dgm:cxn modelId="{1E53A806-51CE-4B21-B45A-A503A4D49EBA}" type="presParOf" srcId="{6285BD57-1D15-4770-85E0-2573B41F3F0B}" destId="{E81DF158-5C44-4F86-A725-FC081B7567D0}" srcOrd="0" destOrd="5" presId="urn:microsoft.com/office/officeart/2005/8/layout/hProcess3"/>
    <dgm:cxn modelId="{7FAACF41-C4C9-4CAF-A355-4939AA5CF5F8}" type="presParOf" srcId="{6285BD57-1D15-4770-85E0-2573B41F3F0B}" destId="{D3C5C6DE-B6BD-4079-BA10-364B5FBB5800}" srcOrd="1" destOrd="5" presId="urn:microsoft.com/office/officeart/2005/8/layout/hProcess3"/>
    <dgm:cxn modelId="{D86FD8A9-1BF3-4856-9B3F-9D51097A07E0}" type="presOf" srcId="{F5A2B66B-35ED-4D01-B6CA-895AF058FC2F}" destId="{D3C5C6DE-B6BD-4079-BA10-364B5FBB5800}" srcOrd="0" destOrd="0" presId="urn:microsoft.com/office/officeart/2005/8/layout/hProcess3"/>
    <dgm:cxn modelId="{AC02C01E-B2BC-46E9-993A-C1C71881F10A}" type="presParOf" srcId="{6285BD57-1D15-4770-85E0-2573B41F3F0B}" destId="{8140B6DA-EB8F-4F55-839D-11740DADACDC}" srcOrd="2" destOrd="5" presId="urn:microsoft.com/office/officeart/2005/8/layout/hProcess3"/>
    <dgm:cxn modelId="{03D716C8-0AF4-402E-A762-4ABCD7218FCE}" type="presParOf" srcId="{6285BD57-1D15-4770-85E0-2573B41F3F0B}" destId="{ADD5622B-F57A-4C14-AE1C-A83BD3CA80CD}" srcOrd="3" destOrd="5" presId="urn:microsoft.com/office/officeart/2005/8/layout/hProcess3"/>
    <dgm:cxn modelId="{21C099A0-7523-420E-A2AF-7E0821D52B05}" type="presParOf" srcId="{66975BE4-00E5-4C3F-A3BF-6CA5CF22749A}" destId="{476CDC9D-3F1A-4058-9F49-FAD3530EF0FD}" srcOrd="6" destOrd="1" presId="urn:microsoft.com/office/officeart/2005/8/layout/hProcess3"/>
    <dgm:cxn modelId="{7BD1AB41-FCF1-4ACB-AB75-971851A709FF}" type="presParOf" srcId="{66975BE4-00E5-4C3F-A3BF-6CA5CF22749A}" destId="{451B82B4-E1BC-4242-9390-83AEDB1CD45C}" srcOrd="7" destOrd="1" presId="urn:microsoft.com/office/officeart/2005/8/layout/hProcess3"/>
    <dgm:cxn modelId="{5A9386C5-8C22-418C-9646-9A216CBF3FEB}" type="presParOf" srcId="{66975BE4-00E5-4C3F-A3BF-6CA5CF22749A}" destId="{82BFCF07-2A18-49B3-BF8E-D615730AFF12}" srcOrd="8" destOrd="1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CB7972-162B-44C2-BE26-3BF642912154}" type="doc">
      <dgm:prSet loTypeId="process" loCatId="process" qsTypeId="urn:microsoft.com/office/officeart/2005/8/quickstyle/simple1" qsCatId="simple" csTypeId="urn:microsoft.com/office/officeart/2005/8/colors/accent1_2" csCatId="accent1" phldr="1"/>
      <dgm:spPr/>
    </dgm:pt>
    <dgm:pt modelId="{A6B8AD90-59B3-41E4-A07D-E8B4166EAAA8}">
      <dgm:prSet phldrT="[Text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200" dirty="0" smtClean="0"/>
            <a:t>O</a:t>
          </a:r>
          <a:r>
            <a:rPr lang="en-US" sz="3200" dirty="0" smtClean="0"/>
            <a:t>utcomes</a:t>
          </a:r>
          <a:r>
            <a:rPr lang="en-US" sz="3200" dirty="0" smtClean="0"/>
            <a:t/>
          </a:r>
          <a:endParaRPr lang="en-US" sz="3200" dirty="0" smtClean="0"/>
        </a:p>
      </dgm:t>
    </dgm:pt>
    <dgm:pt modelId="{F5908B36-AFA1-4F0E-AF21-E6FDBE3C813E}" cxnId="{87C8280F-5560-4411-AB08-FA25204B1B0C}" type="parTrans">
      <dgm:prSet/>
      <dgm:spPr/>
      <dgm:t>
        <a:bodyPr/>
        <a:lstStyle/>
        <a:p>
          <a:endParaRPr lang="en-US"/>
        </a:p>
      </dgm:t>
    </dgm:pt>
    <dgm:pt modelId="{708C1128-9B72-492D-97E0-BA26344B6ED1}" cxnId="{87C8280F-5560-4411-AB08-FA25204B1B0C}" type="sibTrans">
      <dgm:prSet/>
      <dgm:spPr/>
      <dgm:t>
        <a:bodyPr/>
        <a:lstStyle/>
        <a:p>
          <a:endParaRPr lang="en-US"/>
        </a:p>
      </dgm:t>
    </dgm:pt>
    <dgm:pt modelId="{C9FCBFCA-899D-4518-B6EF-15DC6BB85E26}">
      <dgm:prSet phldrT="[Text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200" dirty="0" smtClean="0"/>
            <a:t>Progress</a:t>
          </a:r>
          <a:r>
            <a:rPr lang="en-US" sz="3200" dirty="0" smtClean="0"/>
            <a:t/>
          </a:r>
          <a:endParaRPr lang="en-US" sz="3200" dirty="0" smtClean="0"/>
        </a:p>
      </dgm:t>
    </dgm:pt>
    <dgm:pt modelId="{E367FF1C-139C-4452-AE93-0BDEEEB2B899}" cxnId="{9299DAC8-C10E-4EF2-BC2F-26D7E0185567}" type="parTrans">
      <dgm:prSet/>
      <dgm:spPr/>
      <dgm:t>
        <a:bodyPr/>
        <a:lstStyle/>
        <a:p>
          <a:endParaRPr lang="en-US"/>
        </a:p>
      </dgm:t>
    </dgm:pt>
    <dgm:pt modelId="{928811D4-9A02-4FD5-BBAE-5E1DC8B13FF9}" cxnId="{9299DAC8-C10E-4EF2-BC2F-26D7E0185567}" type="sibTrans">
      <dgm:prSet/>
      <dgm:spPr/>
      <dgm:t>
        <a:bodyPr/>
        <a:lstStyle/>
        <a:p>
          <a:endParaRPr lang="en-US"/>
        </a:p>
      </dgm:t>
    </dgm:pt>
    <dgm:pt modelId="{FED0C70C-4D32-4C7B-A5B3-5E5B020DCD89}" type="pres">
      <dgm:prSet presAssocID="{DCCB7972-162B-44C2-BE26-3BF642912154}" presName="Name0" presStyleCnt="0">
        <dgm:presLayoutVars>
          <dgm:dir/>
          <dgm:animLvl val="lvl"/>
          <dgm:resizeHandles val="exact"/>
        </dgm:presLayoutVars>
      </dgm:prSet>
      <dgm:spPr/>
    </dgm:pt>
    <dgm:pt modelId="{2EADBC5B-B615-4A66-9E46-41A9077A9FB2}" type="pres">
      <dgm:prSet presAssocID="{DCCB7972-162B-44C2-BE26-3BF642912154}" presName="dummy" presStyleCnt="0"/>
      <dgm:spPr/>
    </dgm:pt>
    <dgm:pt modelId="{43B153EA-DA2D-4960-A2A9-2B2BBDEF070C}" type="pres">
      <dgm:prSet presAssocID="{DCCB7972-162B-44C2-BE26-3BF642912154}" presName="linH" presStyleCnt="0"/>
      <dgm:spPr/>
    </dgm:pt>
    <dgm:pt modelId="{E87CB5BE-98B4-4CC4-BEF9-4BB772499953}" type="pres">
      <dgm:prSet presAssocID="{DCCB7972-162B-44C2-BE26-3BF642912154}" presName="padding1" presStyleCnt="0"/>
      <dgm:spPr/>
    </dgm:pt>
    <dgm:pt modelId="{6A1DB9CF-43C9-415A-BBDF-414263E6579A}" type="pres">
      <dgm:prSet presAssocID="{A6B8AD90-59B3-41E4-A07D-E8B4166EAAA8}" presName="linV" presStyleCnt="0"/>
      <dgm:spPr/>
    </dgm:pt>
    <dgm:pt modelId="{E81B5A3B-5258-4A4E-80A2-116683102EC6}" type="pres">
      <dgm:prSet presAssocID="{A6B8AD90-59B3-41E4-A07D-E8B4166EAAA8}" presName="spVertical1" presStyleCnt="0"/>
      <dgm:spPr/>
    </dgm:pt>
    <dgm:pt modelId="{BAA92B95-3EA0-469C-9656-22D37F4018A1}" type="pres">
      <dgm:prSet presAssocID="{A6B8AD90-59B3-41E4-A07D-E8B4166EAAA8}" presName="parTx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FEB198-9E4F-48D3-BDDA-3A25042CAD32}" type="pres">
      <dgm:prSet presAssocID="{A6B8AD90-59B3-41E4-A07D-E8B4166EAAA8}" presName="spVertical2" presStyleCnt="0"/>
      <dgm:spPr/>
    </dgm:pt>
    <dgm:pt modelId="{1ADEF2FB-891C-4CD4-8716-43227C35C3E4}" type="pres">
      <dgm:prSet presAssocID="{A6B8AD90-59B3-41E4-A07D-E8B4166EAAA8}" presName="spVertical3" presStyleCnt="0"/>
      <dgm:spPr/>
    </dgm:pt>
    <dgm:pt modelId="{B5937A98-AE27-4A06-A312-FEE0AA6F2E58}" type="pres">
      <dgm:prSet presAssocID="{708C1128-9B72-492D-97E0-BA26344B6ED1}" presName="space" presStyleCnt="0"/>
      <dgm:spPr/>
    </dgm:pt>
    <dgm:pt modelId="{F2C400CA-A4E7-4F4B-8D2D-C0555B553232}" type="pres">
      <dgm:prSet presAssocID="{C9FCBFCA-899D-4518-B6EF-15DC6BB85E26}" presName="linV" presStyleCnt="0"/>
      <dgm:spPr/>
    </dgm:pt>
    <dgm:pt modelId="{B9F1C66D-DBDB-4D68-8A8B-334D2FE5C94E}" type="pres">
      <dgm:prSet presAssocID="{C9FCBFCA-899D-4518-B6EF-15DC6BB85E26}" presName="spVertical1" presStyleCnt="0"/>
      <dgm:spPr/>
    </dgm:pt>
    <dgm:pt modelId="{6C346F7C-FEC8-4CD8-B7D7-5F3126670F76}" type="pres">
      <dgm:prSet presAssocID="{C9FCBFCA-899D-4518-B6EF-15DC6BB85E26}" presName="parTx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EC4858-3030-4340-958A-17D313839CAB}" type="pres">
      <dgm:prSet presAssocID="{C9FCBFCA-899D-4518-B6EF-15DC6BB85E26}" presName="spVertical2" presStyleCnt="0"/>
      <dgm:spPr/>
    </dgm:pt>
    <dgm:pt modelId="{359A57D4-EE60-434E-800D-B7B14726E151}" type="pres">
      <dgm:prSet presAssocID="{C9FCBFCA-899D-4518-B6EF-15DC6BB85E26}" presName="spVertical3" presStyleCnt="0"/>
      <dgm:spPr/>
    </dgm:pt>
    <dgm:pt modelId="{ACDD5038-6AF5-4E0B-99BF-B2A3335140DF}" type="pres">
      <dgm:prSet presAssocID="{DCCB7972-162B-44C2-BE26-3BF642912154}" presName="padding2" presStyleCnt="0"/>
      <dgm:spPr/>
    </dgm:pt>
    <dgm:pt modelId="{980AC14E-F88F-41CC-BCF6-6CD5C4B1609A}" type="pres">
      <dgm:prSet presAssocID="{DCCB7972-162B-44C2-BE26-3BF642912154}" presName="negArrow" presStyleCnt="0"/>
      <dgm:spPr/>
    </dgm:pt>
    <dgm:pt modelId="{BB3E8B3F-F7AA-4F08-8B4E-F81734233F9E}" type="pres">
      <dgm:prSet presAssocID="{DCCB7972-162B-44C2-BE26-3BF642912154}" presName="backgroundArrow" presStyleLbl="node1" presStyleIdx="0" presStyleCnt="1"/>
      <dgm:spPr>
        <a:solidFill>
          <a:srgbClr val="FFFF00"/>
        </a:solidFill>
      </dgm:spPr>
    </dgm:pt>
  </dgm:ptLst>
  <dgm:cxnLst>
    <dgm:cxn modelId="{87C8280F-5560-4411-AB08-FA25204B1B0C}" srcId="{DCCB7972-162B-44C2-BE26-3BF642912154}" destId="{A6B8AD90-59B3-41E4-A07D-E8B4166EAAA8}" srcOrd="0" destOrd="0" parTransId="{F5908B36-AFA1-4F0E-AF21-E6FDBE3C813E}" sibTransId="{708C1128-9B72-492D-97E0-BA26344B6ED1}"/>
    <dgm:cxn modelId="{9299DAC8-C10E-4EF2-BC2F-26D7E0185567}" srcId="{DCCB7972-162B-44C2-BE26-3BF642912154}" destId="{C9FCBFCA-899D-4518-B6EF-15DC6BB85E26}" srcOrd="1" destOrd="0" parTransId="{E367FF1C-139C-4452-AE93-0BDEEEB2B899}" sibTransId="{928811D4-9A02-4FD5-BBAE-5E1DC8B13FF9}"/>
    <dgm:cxn modelId="{AF4DA451-5030-4FDA-93FB-C6A801FFE306}" type="presOf" srcId="{DCCB7972-162B-44C2-BE26-3BF642912154}" destId="{FED0C70C-4D32-4C7B-A5B3-5E5B020DCD89}" srcOrd="0" destOrd="0" presId="urn:microsoft.com/office/officeart/2005/8/layout/hProcess3"/>
    <dgm:cxn modelId="{96FF7CFD-D497-43BE-9EAB-E1B4B1AD150C}" type="presParOf" srcId="{FED0C70C-4D32-4C7B-A5B3-5E5B020DCD89}" destId="{2EADBC5B-B615-4A66-9E46-41A9077A9FB2}" srcOrd="0" destOrd="0" presId="urn:microsoft.com/office/officeart/2005/8/layout/hProcess3"/>
    <dgm:cxn modelId="{32EC689D-B55B-43DB-AC7E-2D734AEF9129}" type="presParOf" srcId="{FED0C70C-4D32-4C7B-A5B3-5E5B020DCD89}" destId="{43B153EA-DA2D-4960-A2A9-2B2BBDEF070C}" srcOrd="1" destOrd="0" presId="urn:microsoft.com/office/officeart/2005/8/layout/hProcess3"/>
    <dgm:cxn modelId="{6841B9C4-BAFA-424D-9BC7-27D0CD8463B8}" type="presParOf" srcId="{43B153EA-DA2D-4960-A2A9-2B2BBDEF070C}" destId="{E87CB5BE-98B4-4CC4-BEF9-4BB772499953}" srcOrd="0" destOrd="1" presId="urn:microsoft.com/office/officeart/2005/8/layout/hProcess3"/>
    <dgm:cxn modelId="{42300D4D-7404-436C-80C6-CB51FAD9BCFE}" type="presParOf" srcId="{43B153EA-DA2D-4960-A2A9-2B2BBDEF070C}" destId="{6A1DB9CF-43C9-415A-BBDF-414263E6579A}" srcOrd="1" destOrd="1" presId="urn:microsoft.com/office/officeart/2005/8/layout/hProcess3"/>
    <dgm:cxn modelId="{C57A4C78-8F12-49CC-8CC3-C231596DB4A3}" type="presParOf" srcId="{6A1DB9CF-43C9-415A-BBDF-414263E6579A}" destId="{E81B5A3B-5258-4A4E-80A2-116683102EC6}" srcOrd="0" destOrd="1" presId="urn:microsoft.com/office/officeart/2005/8/layout/hProcess3"/>
    <dgm:cxn modelId="{9B77F167-E4C3-4970-8C9A-134F308D44D8}" type="presParOf" srcId="{6A1DB9CF-43C9-415A-BBDF-414263E6579A}" destId="{BAA92B95-3EA0-469C-9656-22D37F4018A1}" srcOrd="1" destOrd="1" presId="urn:microsoft.com/office/officeart/2005/8/layout/hProcess3"/>
    <dgm:cxn modelId="{C6869095-94C6-4C25-8BF6-975752ADE243}" type="presOf" srcId="{A6B8AD90-59B3-41E4-A07D-E8B4166EAAA8}" destId="{BAA92B95-3EA0-469C-9656-22D37F4018A1}" srcOrd="0" destOrd="0" presId="urn:microsoft.com/office/officeart/2005/8/layout/hProcess3"/>
    <dgm:cxn modelId="{20F98F38-0D63-45CA-894E-C1BC2594825B}" type="presParOf" srcId="{6A1DB9CF-43C9-415A-BBDF-414263E6579A}" destId="{DCFEB198-9E4F-48D3-BDDA-3A25042CAD32}" srcOrd="2" destOrd="1" presId="urn:microsoft.com/office/officeart/2005/8/layout/hProcess3"/>
    <dgm:cxn modelId="{D2C3E6B1-778B-40B5-A2CC-E5445C144A07}" type="presParOf" srcId="{6A1DB9CF-43C9-415A-BBDF-414263E6579A}" destId="{1ADEF2FB-891C-4CD4-8716-43227C35C3E4}" srcOrd="3" destOrd="1" presId="urn:microsoft.com/office/officeart/2005/8/layout/hProcess3"/>
    <dgm:cxn modelId="{B0A848B9-37D4-4E2A-AE6D-DDE0FBDB2215}" type="presParOf" srcId="{43B153EA-DA2D-4960-A2A9-2B2BBDEF070C}" destId="{B5937A98-AE27-4A06-A312-FEE0AA6F2E58}" srcOrd="2" destOrd="1" presId="urn:microsoft.com/office/officeart/2005/8/layout/hProcess3"/>
    <dgm:cxn modelId="{0AD73053-B3EF-4D32-A3B1-7625D4A15CCC}" type="presParOf" srcId="{43B153EA-DA2D-4960-A2A9-2B2BBDEF070C}" destId="{F2C400CA-A4E7-4F4B-8D2D-C0555B553232}" srcOrd="3" destOrd="1" presId="urn:microsoft.com/office/officeart/2005/8/layout/hProcess3"/>
    <dgm:cxn modelId="{E0CA81F1-F84F-4748-85F3-D756DAB276E9}" type="presParOf" srcId="{F2C400CA-A4E7-4F4B-8D2D-C0555B553232}" destId="{B9F1C66D-DBDB-4D68-8A8B-334D2FE5C94E}" srcOrd="0" destOrd="3" presId="urn:microsoft.com/office/officeart/2005/8/layout/hProcess3"/>
    <dgm:cxn modelId="{676AE75D-07BC-4901-A1FF-EE10BC90CFDB}" type="presParOf" srcId="{F2C400CA-A4E7-4F4B-8D2D-C0555B553232}" destId="{6C346F7C-FEC8-4CD8-B7D7-5F3126670F76}" srcOrd="1" destOrd="3" presId="urn:microsoft.com/office/officeart/2005/8/layout/hProcess3"/>
    <dgm:cxn modelId="{556A2C66-DA6C-4466-B958-676C6CCC3EE1}" type="presOf" srcId="{C9FCBFCA-899D-4518-B6EF-15DC6BB85E26}" destId="{6C346F7C-FEC8-4CD8-B7D7-5F3126670F76}" srcOrd="0" destOrd="0" presId="urn:microsoft.com/office/officeart/2005/8/layout/hProcess3"/>
    <dgm:cxn modelId="{5754FCB5-63B2-4C95-A1E2-7EC76C3D84F2}" type="presParOf" srcId="{F2C400CA-A4E7-4F4B-8D2D-C0555B553232}" destId="{54EC4858-3030-4340-958A-17D313839CAB}" srcOrd="2" destOrd="3" presId="urn:microsoft.com/office/officeart/2005/8/layout/hProcess3"/>
    <dgm:cxn modelId="{C3284A55-D0C3-4888-A357-65176E3E0D58}" type="presParOf" srcId="{F2C400CA-A4E7-4F4B-8D2D-C0555B553232}" destId="{359A57D4-EE60-434E-800D-B7B14726E151}" srcOrd="3" destOrd="3" presId="urn:microsoft.com/office/officeart/2005/8/layout/hProcess3"/>
    <dgm:cxn modelId="{E7509321-4558-4364-9612-F8FC75A7E59E}" type="presParOf" srcId="{43B153EA-DA2D-4960-A2A9-2B2BBDEF070C}" destId="{ACDD5038-6AF5-4E0B-99BF-B2A3335140DF}" srcOrd="4" destOrd="1" presId="urn:microsoft.com/office/officeart/2005/8/layout/hProcess3"/>
    <dgm:cxn modelId="{4DA64C9B-D3A2-4BD0-9F89-A5CC450B0D06}" type="presParOf" srcId="{43B153EA-DA2D-4960-A2A9-2B2BBDEF070C}" destId="{980AC14E-F88F-41CC-BCF6-6CD5C4B1609A}" srcOrd="5" destOrd="1" presId="urn:microsoft.com/office/officeart/2005/8/layout/hProcess3"/>
    <dgm:cxn modelId="{0EEC6182-3244-49C7-A286-FCDB99EB77D0}" type="presParOf" srcId="{43B153EA-DA2D-4960-A2A9-2B2BBDEF070C}" destId="{BB3E8B3F-F7AA-4F08-8B4E-F81734233F9E}" srcOrd="6" destOrd="1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7556137" cy="2259874"/>
        <a:chOff x="0" y="0"/>
        <a:chExt cx="7556137" cy="2259874"/>
      </a:xfrm>
    </dsp:grpSpPr>
    <dsp:sp modelId="{82BFCF07-2A18-49B3-BF8E-D615730AFF12}">
      <dsp:nvSpPr>
        <dsp:cNvPr id="6" name="Right Arrow 5"/>
        <dsp:cNvSpPr/>
      </dsp:nvSpPr>
      <dsp:spPr bwMode="white">
        <a:xfrm>
          <a:off x="0" y="13937"/>
          <a:ext cx="7556137" cy="2232000"/>
        </a:xfrm>
        <a:prstGeom prst="rightArrow">
          <a:avLst/>
        </a:prstGeom>
        <a:solidFill>
          <a:srgbClr val="CD8963"/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Xfrm>
        <a:off x="0" y="13937"/>
        <a:ext cx="7556137" cy="2232000"/>
      </dsp:txXfrm>
    </dsp:sp>
    <dsp:sp modelId="{BC40474A-61CF-4837-82EB-441AAE6F0FF9}">
      <dsp:nvSpPr>
        <dsp:cNvPr id="3" name="Rectangles 2"/>
        <dsp:cNvSpPr/>
      </dsp:nvSpPr>
      <dsp:spPr bwMode="white">
        <a:xfrm>
          <a:off x="604491" y="571937"/>
          <a:ext cx="1878435" cy="1116000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vert="horz" wrap="square" lIns="0" tIns="314960" rIns="0" bIns="314960" anchor="ctr"/>
        <a:lstStyle>
          <a:lvl1pPr algn="ctr">
            <a:defRPr sz="3100"/>
          </a:lvl1pPr>
          <a:lvl2pPr marL="228600" indent="-228600" algn="ctr">
            <a:defRPr sz="2400"/>
          </a:lvl2pPr>
          <a:lvl3pPr marL="457200" indent="-228600" algn="ctr">
            <a:defRPr sz="2400"/>
          </a:lvl3pPr>
          <a:lvl4pPr marL="685800" indent="-228600" algn="ctr">
            <a:defRPr sz="2400"/>
          </a:lvl4pPr>
          <a:lvl5pPr marL="914400" indent="-228600" algn="ctr">
            <a:defRPr sz="2400"/>
          </a:lvl5pPr>
          <a:lvl6pPr marL="1143000" indent="-228600" algn="ctr">
            <a:defRPr sz="2400"/>
          </a:lvl6pPr>
          <a:lvl7pPr marL="1371600" indent="-228600" algn="ctr">
            <a:defRPr sz="2400"/>
          </a:lvl7pPr>
          <a:lvl8pPr marL="1600200" indent="-228600" algn="ctr">
            <a:defRPr sz="2400"/>
          </a:lvl8pPr>
          <a:lvl9pPr marL="1828800" indent="-228600" algn="ctr">
            <a:defRPr sz="2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 smtClean="0">
              <a:solidFill>
                <a:schemeClr val="tx1"/>
              </a:solidFill>
            </a:rPr>
            <a:t>Objective</a:t>
          </a:r>
          <a:endParaRPr lang="en-US" dirty="0">
            <a:solidFill>
              <a:schemeClr val="tx1"/>
            </a:solidFill>
          </a:endParaRPr>
        </a:p>
      </dsp:txBody>
      <dsp:txXfrm>
        <a:off x="604491" y="571937"/>
        <a:ext cx="1878435" cy="1116000"/>
      </dsp:txXfrm>
    </dsp:sp>
    <dsp:sp modelId="{0DCD9636-B15B-4E02-BB5E-2BD58000B486}">
      <dsp:nvSpPr>
        <dsp:cNvPr id="4" name="Rectangles 3"/>
        <dsp:cNvSpPr/>
      </dsp:nvSpPr>
      <dsp:spPr bwMode="white">
        <a:xfrm>
          <a:off x="2858612" y="571937"/>
          <a:ext cx="1878435" cy="1116000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lIns="0" tIns="314960" rIns="0" bIns="314960" anchor="ctr"/>
        <a:lstStyle>
          <a:lvl1pPr algn="ctr">
            <a:defRPr sz="3100"/>
          </a:lvl1pPr>
          <a:lvl2pPr marL="228600" indent="-228600" algn="ctr">
            <a:defRPr sz="2400"/>
          </a:lvl2pPr>
          <a:lvl3pPr marL="457200" indent="-228600" algn="ctr">
            <a:defRPr sz="2400"/>
          </a:lvl3pPr>
          <a:lvl4pPr marL="685800" indent="-228600" algn="ctr">
            <a:defRPr sz="2400"/>
          </a:lvl4pPr>
          <a:lvl5pPr marL="914400" indent="-228600" algn="ctr">
            <a:defRPr sz="2400"/>
          </a:lvl5pPr>
          <a:lvl6pPr marL="1143000" indent="-228600" algn="ctr">
            <a:defRPr sz="2400"/>
          </a:lvl6pPr>
          <a:lvl7pPr marL="1371600" indent="-228600" algn="ctr">
            <a:defRPr sz="2400"/>
          </a:lvl7pPr>
          <a:lvl8pPr marL="1600200" indent="-228600" algn="ctr">
            <a:defRPr sz="2400"/>
          </a:lvl8pPr>
          <a:lvl9pPr marL="1828800" indent="-228600" algn="ctr">
            <a:defRPr sz="2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 dirty="0">
            <a:solidFill>
              <a:schemeClr val="tx1"/>
            </a:solidFill>
          </a:endParaRPr>
        </a:p>
      </dsp:txBody>
      <dsp:txXfrm>
        <a:off x="2858612" y="571937"/>
        <a:ext cx="1878435" cy="1116000"/>
      </dsp:txXfrm>
    </dsp:sp>
    <dsp:sp modelId="{D3C5C6DE-B6BD-4079-BA10-364B5FBB5800}">
      <dsp:nvSpPr>
        <dsp:cNvPr id="5" name="Rectangles 4"/>
        <dsp:cNvSpPr/>
      </dsp:nvSpPr>
      <dsp:spPr bwMode="white">
        <a:xfrm>
          <a:off x="5112734" y="571937"/>
          <a:ext cx="1878435" cy="1116000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vert="horz" wrap="square" lIns="0" tIns="314960" rIns="0" bIns="314960" anchor="ctr"/>
        <a:lstStyle>
          <a:lvl1pPr algn="ctr">
            <a:defRPr sz="3100"/>
          </a:lvl1pPr>
          <a:lvl2pPr marL="228600" indent="-228600" algn="ctr">
            <a:defRPr sz="2400"/>
          </a:lvl2pPr>
          <a:lvl3pPr marL="457200" indent="-228600" algn="ctr">
            <a:defRPr sz="2400"/>
          </a:lvl3pPr>
          <a:lvl4pPr marL="685800" indent="-228600" algn="ctr">
            <a:defRPr sz="2400"/>
          </a:lvl4pPr>
          <a:lvl5pPr marL="914400" indent="-228600" algn="ctr">
            <a:defRPr sz="2400"/>
          </a:lvl5pPr>
          <a:lvl6pPr marL="1143000" indent="-228600" algn="ctr">
            <a:defRPr sz="2400"/>
          </a:lvl6pPr>
          <a:lvl7pPr marL="1371600" indent="-228600" algn="ctr">
            <a:defRPr sz="2400"/>
          </a:lvl7pPr>
          <a:lvl8pPr marL="1600200" indent="-228600" algn="ctr">
            <a:defRPr sz="2400"/>
          </a:lvl8pPr>
          <a:lvl9pPr marL="1828800" indent="-228600" algn="ctr">
            <a:defRPr sz="2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 smtClean="0">
              <a:solidFill>
                <a:schemeClr val="tx1"/>
              </a:solidFill>
            </a:rPr>
            <a:t>Processes</a:t>
          </a:r>
          <a:endParaRPr lang="en-US" dirty="0">
            <a:solidFill>
              <a:schemeClr val="tx1"/>
            </a:solidFill>
          </a:endParaRPr>
        </a:p>
      </dsp:txBody>
      <dsp:txXfrm>
        <a:off x="5112734" y="571937"/>
        <a:ext cx="1878435" cy="1116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7556137" cy="2399218"/>
        <a:chOff x="0" y="0"/>
        <a:chExt cx="7556137" cy="2399218"/>
      </a:xfrm>
    </dsp:grpSpPr>
    <dsp:sp modelId="{82BFCF07-2A18-49B3-BF8E-D615730AFF12}">
      <dsp:nvSpPr>
        <dsp:cNvPr id="6" name="Right Arrow 5"/>
        <dsp:cNvSpPr/>
      </dsp:nvSpPr>
      <dsp:spPr bwMode="white">
        <a:xfrm>
          <a:off x="0" y="0"/>
          <a:ext cx="7556137" cy="2399218"/>
        </a:xfrm>
        <a:prstGeom prst="rightArrow">
          <a:avLst/>
        </a:prstGeom>
        <a:solidFill>
          <a:srgbClr val="FFC000"/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Xfrm>
        <a:off x="0" y="0"/>
        <a:ext cx="7556137" cy="2399218"/>
      </dsp:txXfrm>
    </dsp:sp>
    <dsp:sp modelId="{BC40474A-61CF-4837-82EB-441AAE6F0FF9}">
      <dsp:nvSpPr>
        <dsp:cNvPr id="3" name="Rectangles 2"/>
        <dsp:cNvSpPr/>
      </dsp:nvSpPr>
      <dsp:spPr bwMode="white">
        <a:xfrm>
          <a:off x="604491" y="599805"/>
          <a:ext cx="1868189" cy="1199609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lIns="0" tIns="335280" rIns="0" bIns="335280" anchor="ctr"/>
        <a:lstStyle>
          <a:lvl1pPr algn="ctr">
            <a:defRPr sz="3300"/>
          </a:lvl1pPr>
          <a:lvl2pPr marL="228600" indent="-228600" algn="ctr">
            <a:defRPr sz="2500"/>
          </a:lvl2pPr>
          <a:lvl3pPr marL="457200" indent="-228600" algn="ctr">
            <a:defRPr sz="2500"/>
          </a:lvl3pPr>
          <a:lvl4pPr marL="685800" indent="-228600" algn="ctr">
            <a:defRPr sz="2500"/>
          </a:lvl4pPr>
          <a:lvl5pPr marL="914400" indent="-228600" algn="ctr">
            <a:defRPr sz="2500"/>
          </a:lvl5pPr>
          <a:lvl6pPr marL="1143000" indent="-228600" algn="ctr">
            <a:defRPr sz="2500"/>
          </a:lvl6pPr>
          <a:lvl7pPr marL="1371600" indent="-228600" algn="ctr">
            <a:defRPr sz="2500"/>
          </a:lvl7pPr>
          <a:lvl8pPr marL="1600200" indent="-228600" algn="ctr">
            <a:defRPr sz="2500"/>
          </a:lvl8pPr>
          <a:lvl9pPr marL="1828800" indent="-228600" algn="ctr">
            <a:defRPr sz="25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 smtClean="0">
              <a:solidFill>
                <a:schemeClr val="tx1"/>
              </a:solidFill>
            </a:rPr>
            <a:t>Concept </a:t>
          </a:r>
          <a:endParaRPr lang="en-US" dirty="0">
            <a:solidFill>
              <a:schemeClr val="tx1"/>
            </a:solidFill>
          </a:endParaRPr>
        </a:p>
      </dsp:txBody>
      <dsp:txXfrm>
        <a:off x="604491" y="599805"/>
        <a:ext cx="1868189" cy="1199609"/>
      </dsp:txXfrm>
    </dsp:sp>
    <dsp:sp modelId="{0DCD9636-B15B-4E02-BB5E-2BD58000B486}">
      <dsp:nvSpPr>
        <dsp:cNvPr id="4" name="Rectangles 3"/>
        <dsp:cNvSpPr/>
      </dsp:nvSpPr>
      <dsp:spPr bwMode="white">
        <a:xfrm>
          <a:off x="2846317" y="599805"/>
          <a:ext cx="1868189" cy="1199609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lIns="0" tIns="335280" rIns="0" bIns="335280" anchor="ctr"/>
        <a:lstStyle>
          <a:lvl1pPr algn="ctr">
            <a:defRPr sz="3300"/>
          </a:lvl1pPr>
          <a:lvl2pPr marL="228600" indent="-228600" algn="ctr">
            <a:defRPr sz="2500"/>
          </a:lvl2pPr>
          <a:lvl3pPr marL="457200" indent="-228600" algn="ctr">
            <a:defRPr sz="2500"/>
          </a:lvl3pPr>
          <a:lvl4pPr marL="685800" indent="-228600" algn="ctr">
            <a:defRPr sz="2500"/>
          </a:lvl4pPr>
          <a:lvl5pPr marL="914400" indent="-228600" algn="ctr">
            <a:defRPr sz="2500"/>
          </a:lvl5pPr>
          <a:lvl6pPr marL="1143000" indent="-228600" algn="ctr">
            <a:defRPr sz="2500"/>
          </a:lvl6pPr>
          <a:lvl7pPr marL="1371600" indent="-228600" algn="ctr">
            <a:defRPr sz="2500"/>
          </a:lvl7pPr>
          <a:lvl8pPr marL="1600200" indent="-228600" algn="ctr">
            <a:defRPr sz="2500"/>
          </a:lvl8pPr>
          <a:lvl9pPr marL="1828800" indent="-228600" algn="ctr">
            <a:defRPr sz="25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 smtClean="0">
              <a:solidFill>
                <a:schemeClr val="tx1"/>
              </a:solidFill>
            </a:rPr>
            <a:t> </a:t>
          </a:r>
          <a:endParaRPr lang="en-US" dirty="0">
            <a:solidFill>
              <a:schemeClr val="tx1"/>
            </a:solidFill>
          </a:endParaRPr>
        </a:p>
      </dsp:txBody>
      <dsp:txXfrm>
        <a:off x="2846317" y="599805"/>
        <a:ext cx="1868189" cy="1199609"/>
      </dsp:txXfrm>
    </dsp:sp>
    <dsp:sp modelId="{D3C5C6DE-B6BD-4079-BA10-364B5FBB5800}">
      <dsp:nvSpPr>
        <dsp:cNvPr id="5" name="Rectangles 4"/>
        <dsp:cNvSpPr/>
      </dsp:nvSpPr>
      <dsp:spPr bwMode="white">
        <a:xfrm>
          <a:off x="5088144" y="599805"/>
          <a:ext cx="1868189" cy="1199609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vert="horz" wrap="square" lIns="0" tIns="325120" rIns="0" bIns="406400" anchor="ctr"/>
        <a:lstStyle>
          <a:lvl1pPr algn="ctr">
            <a:defRPr sz="3300"/>
          </a:lvl1pPr>
          <a:lvl2pPr marL="228600" indent="-228600" algn="ctr">
            <a:defRPr sz="2500"/>
          </a:lvl2pPr>
          <a:lvl3pPr marL="457200" indent="-228600" algn="ctr">
            <a:defRPr sz="2500"/>
          </a:lvl3pPr>
          <a:lvl4pPr marL="685800" indent="-228600" algn="ctr">
            <a:defRPr sz="2500"/>
          </a:lvl4pPr>
          <a:lvl5pPr marL="914400" indent="-228600" algn="ctr">
            <a:defRPr sz="2500"/>
          </a:lvl5pPr>
          <a:lvl6pPr marL="1143000" indent="-228600" algn="ctr">
            <a:defRPr sz="2500"/>
          </a:lvl6pPr>
          <a:lvl7pPr marL="1371600" indent="-228600" algn="ctr">
            <a:defRPr sz="2500"/>
          </a:lvl7pPr>
          <a:lvl8pPr marL="1600200" indent="-228600" algn="ctr">
            <a:defRPr sz="2500"/>
          </a:lvl8pPr>
          <a:lvl9pPr marL="1828800" indent="-228600" algn="ctr">
            <a:defRPr sz="25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200" dirty="0" smtClean="0">
              <a:solidFill>
                <a:schemeClr val="tx1"/>
              </a:solidFill>
            </a:rPr>
            <a:t>Situational analysis</a:t>
          </a:r>
          <a:r>
            <a:rPr lang="en-US" sz="2300" dirty="0" smtClean="0">
              <a:solidFill>
                <a:schemeClr val="tx1"/>
              </a:solidFill>
            </a:rPr>
            <a:t>  </a:t>
          </a:r>
          <a:endParaRPr lang="en-US" sz="2300" dirty="0">
            <a:solidFill>
              <a:schemeClr val="tx1"/>
            </a:solidFill>
          </a:endParaRPr>
        </a:p>
      </dsp:txBody>
      <dsp:txXfrm>
        <a:off x="5088144" y="599805"/>
        <a:ext cx="1868189" cy="11996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7717971" cy="1946224"/>
        <a:chOff x="0" y="0"/>
        <a:chExt cx="7717971" cy="1946224"/>
      </a:xfrm>
    </dsp:grpSpPr>
    <dsp:sp modelId="{BB3E8B3F-F7AA-4F08-8B4E-F81734233F9E}">
      <dsp:nvSpPr>
        <dsp:cNvPr id="5" name="Right Arrow 4"/>
        <dsp:cNvSpPr/>
      </dsp:nvSpPr>
      <dsp:spPr bwMode="white">
        <a:xfrm>
          <a:off x="0" y="0"/>
          <a:ext cx="7717971" cy="1946224"/>
        </a:xfrm>
        <a:prstGeom prst="rightArrow">
          <a:avLst/>
        </a:prstGeom>
        <a:solidFill>
          <a:srgbClr val="FFFF00"/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Xfrm>
        <a:off x="0" y="0"/>
        <a:ext cx="7717971" cy="1946224"/>
      </dsp:txXfrm>
    </dsp:sp>
    <dsp:sp modelId="{BAA92B95-3EA0-469C-9656-22D37F4018A1}">
      <dsp:nvSpPr>
        <dsp:cNvPr id="3" name="Rectangles 2"/>
        <dsp:cNvSpPr/>
      </dsp:nvSpPr>
      <dsp:spPr bwMode="white">
        <a:xfrm>
          <a:off x="617438" y="486556"/>
          <a:ext cx="3006353" cy="973112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vert="horz" wrap="square" lIns="0" tIns="325120" rIns="0" bIns="4064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200" dirty="0" smtClean="0">
              <a:solidFill>
                <a:schemeClr val="tx1"/>
              </a:solidFill>
            </a:rPr>
            <a:t>O</a:t>
          </a:r>
          <a:r>
            <a:rPr lang="en-US" sz="3200" dirty="0" smtClean="0">
              <a:solidFill>
                <a:schemeClr val="tx1"/>
              </a:solidFill>
            </a:rPr>
            <a:t>utcomes</a:t>
          </a:r>
          <a:endParaRPr lang="en-US" sz="3200" dirty="0" smtClean="0">
            <a:solidFill>
              <a:schemeClr val="tx1"/>
            </a:solidFill>
          </a:endParaRPr>
        </a:p>
      </dsp:txBody>
      <dsp:txXfrm>
        <a:off x="617438" y="486556"/>
        <a:ext cx="3006353" cy="973112"/>
      </dsp:txXfrm>
    </dsp:sp>
    <dsp:sp modelId="{6C346F7C-FEC8-4CD8-B7D7-5F3126670F76}">
      <dsp:nvSpPr>
        <dsp:cNvPr id="4" name="Rectangles 3"/>
        <dsp:cNvSpPr/>
      </dsp:nvSpPr>
      <dsp:spPr bwMode="white">
        <a:xfrm>
          <a:off x="4225062" y="486556"/>
          <a:ext cx="3006353" cy="973112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vert="horz" wrap="square" lIns="0" tIns="325120" rIns="0" bIns="4064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200" dirty="0" smtClean="0">
              <a:solidFill>
                <a:schemeClr val="tx1"/>
              </a:solidFill>
            </a:rPr>
            <a:t>Progress</a:t>
          </a:r>
          <a:endParaRPr lang="en-US" sz="3200" dirty="0" smtClean="0">
            <a:solidFill>
              <a:schemeClr val="tx1"/>
            </a:solidFill>
          </a:endParaRPr>
        </a:p>
      </dsp:txBody>
      <dsp:txXfrm>
        <a:off x="4225062" y="486556"/>
        <a:ext cx="3006353" cy="9731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0AF4-A6A6-466A-8E5B-505D153BF393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07F5-F238-4CAE-9D1F-EFBD15D938E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0AF4-A6A6-466A-8E5B-505D153BF393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07F5-F238-4CAE-9D1F-EFBD15D938E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0AF4-A6A6-466A-8E5B-505D153BF393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07F5-F238-4CAE-9D1F-EFBD15D938E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0AF4-A6A6-466A-8E5B-505D153BF393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07F5-F238-4CAE-9D1F-EFBD15D938E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0AF4-A6A6-466A-8E5B-505D153BF393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07F5-F238-4CAE-9D1F-EFBD15D938E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0AF4-A6A6-466A-8E5B-505D153BF393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07F5-F238-4CAE-9D1F-EFBD15D938E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0AF4-A6A6-466A-8E5B-505D153BF393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07F5-F238-4CAE-9D1F-EFBD15D938E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0AF4-A6A6-466A-8E5B-505D153BF393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07F5-F238-4CAE-9D1F-EFBD15D938E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0AF4-A6A6-466A-8E5B-505D153BF393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07F5-F238-4CAE-9D1F-EFBD15D938E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0AF4-A6A6-466A-8E5B-505D153BF393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07F5-F238-4CAE-9D1F-EFBD15D938E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0AF4-A6A6-466A-8E5B-505D153BF393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07F5-F238-4CAE-9D1F-EFBD15D938E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D0AF4-A6A6-466A-8E5B-505D153BF393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507F5-F238-4CAE-9D1F-EFBD15D938E5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104.xml"/><Relationship Id="rId8" Type="http://schemas.openxmlformats.org/officeDocument/2006/relationships/tags" Target="../tags/tag103.xml"/><Relationship Id="rId7" Type="http://schemas.openxmlformats.org/officeDocument/2006/relationships/tags" Target="../tags/tag102.xml"/><Relationship Id="rId6" Type="http://schemas.openxmlformats.org/officeDocument/2006/relationships/tags" Target="../tags/tag101.xml"/><Relationship Id="rId5" Type="http://schemas.openxmlformats.org/officeDocument/2006/relationships/tags" Target="../tags/tag100.xml"/><Relationship Id="rId4" Type="http://schemas.openxmlformats.org/officeDocument/2006/relationships/tags" Target="../tags/tag99.xml"/><Relationship Id="rId3" Type="http://schemas.openxmlformats.org/officeDocument/2006/relationships/tags" Target="../tags/tag98.xml"/><Relationship Id="rId25" Type="http://schemas.openxmlformats.org/officeDocument/2006/relationships/slideLayout" Target="../slideLayouts/slideLayout7.xml"/><Relationship Id="rId24" Type="http://schemas.openxmlformats.org/officeDocument/2006/relationships/tags" Target="../tags/tag119.xml"/><Relationship Id="rId23" Type="http://schemas.openxmlformats.org/officeDocument/2006/relationships/tags" Target="../tags/tag118.xml"/><Relationship Id="rId22" Type="http://schemas.openxmlformats.org/officeDocument/2006/relationships/tags" Target="../tags/tag117.xml"/><Relationship Id="rId21" Type="http://schemas.openxmlformats.org/officeDocument/2006/relationships/tags" Target="../tags/tag116.xml"/><Relationship Id="rId20" Type="http://schemas.openxmlformats.org/officeDocument/2006/relationships/tags" Target="../tags/tag115.xml"/><Relationship Id="rId2" Type="http://schemas.openxmlformats.org/officeDocument/2006/relationships/tags" Target="../tags/tag97.xml"/><Relationship Id="rId19" Type="http://schemas.openxmlformats.org/officeDocument/2006/relationships/tags" Target="../tags/tag114.xml"/><Relationship Id="rId18" Type="http://schemas.openxmlformats.org/officeDocument/2006/relationships/tags" Target="../tags/tag113.xml"/><Relationship Id="rId17" Type="http://schemas.openxmlformats.org/officeDocument/2006/relationships/tags" Target="../tags/tag112.xml"/><Relationship Id="rId16" Type="http://schemas.openxmlformats.org/officeDocument/2006/relationships/tags" Target="../tags/tag111.xml"/><Relationship Id="rId15" Type="http://schemas.openxmlformats.org/officeDocument/2006/relationships/tags" Target="../tags/tag110.xml"/><Relationship Id="rId14" Type="http://schemas.openxmlformats.org/officeDocument/2006/relationships/tags" Target="../tags/tag109.xml"/><Relationship Id="rId13" Type="http://schemas.openxmlformats.org/officeDocument/2006/relationships/tags" Target="../tags/tag108.xml"/><Relationship Id="rId12" Type="http://schemas.openxmlformats.org/officeDocument/2006/relationships/tags" Target="../tags/tag107.xml"/><Relationship Id="rId11" Type="http://schemas.openxmlformats.org/officeDocument/2006/relationships/tags" Target="../tags/tag106.xml"/><Relationship Id="rId10" Type="http://schemas.openxmlformats.org/officeDocument/2006/relationships/tags" Target="../tags/tag105.xml"/><Relationship Id="rId1" Type="http://schemas.openxmlformats.org/officeDocument/2006/relationships/tags" Target="../tags/tag9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diagramColors" Target="../diagrams/colors2.xml"/><Relationship Id="rId8" Type="http://schemas.openxmlformats.org/officeDocument/2006/relationships/diagramQuickStyle" Target="../diagrams/quickStyle2.xml"/><Relationship Id="rId7" Type="http://schemas.openxmlformats.org/officeDocument/2006/relationships/diagramLayout" Target="../diagrams/layout2.xml"/><Relationship Id="rId6" Type="http://schemas.openxmlformats.org/officeDocument/2006/relationships/diagramData" Target="../diagrams/data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6" Type="http://schemas.openxmlformats.org/officeDocument/2006/relationships/slideLayout" Target="../slideLayouts/slideLayout2.xml"/><Relationship Id="rId15" Type="http://schemas.microsoft.com/office/2007/relationships/diagramDrawing" Target="../diagrams/drawing3.xml"/><Relationship Id="rId14" Type="http://schemas.openxmlformats.org/officeDocument/2006/relationships/diagramColors" Target="../diagrams/colors3.xml"/><Relationship Id="rId13" Type="http://schemas.openxmlformats.org/officeDocument/2006/relationships/diagramQuickStyle" Target="../diagrams/quickStyle3.xml"/><Relationship Id="rId12" Type="http://schemas.openxmlformats.org/officeDocument/2006/relationships/diagramLayout" Target="../diagrams/layout3.xml"/><Relationship Id="rId11" Type="http://schemas.openxmlformats.org/officeDocument/2006/relationships/diagramData" Target="../diagrams/data3.xml"/><Relationship Id="rId10" Type="http://schemas.microsoft.com/office/2007/relationships/diagramDrawing" Target="../diagrams/drawing2.xml"/><Relationship Id="rId1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1" Type="http://schemas.openxmlformats.org/officeDocument/2006/relationships/slideLayout" Target="../slideLayouts/slideLayout7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19.xml"/><Relationship Id="rId86" Type="http://schemas.openxmlformats.org/officeDocument/2006/relationships/slideLayout" Target="../slideLayouts/slideLayout7.xml"/><Relationship Id="rId85" Type="http://schemas.openxmlformats.org/officeDocument/2006/relationships/tags" Target="../tags/tag95.xml"/><Relationship Id="rId84" Type="http://schemas.openxmlformats.org/officeDocument/2006/relationships/tags" Target="../tags/tag94.xml"/><Relationship Id="rId83" Type="http://schemas.openxmlformats.org/officeDocument/2006/relationships/tags" Target="../tags/tag93.xml"/><Relationship Id="rId82" Type="http://schemas.openxmlformats.org/officeDocument/2006/relationships/tags" Target="../tags/tag92.xml"/><Relationship Id="rId81" Type="http://schemas.openxmlformats.org/officeDocument/2006/relationships/tags" Target="../tags/tag91.xml"/><Relationship Id="rId80" Type="http://schemas.openxmlformats.org/officeDocument/2006/relationships/tags" Target="../tags/tag90.xml"/><Relationship Id="rId8" Type="http://schemas.openxmlformats.org/officeDocument/2006/relationships/tags" Target="../tags/tag18.xml"/><Relationship Id="rId79" Type="http://schemas.openxmlformats.org/officeDocument/2006/relationships/tags" Target="../tags/tag89.xml"/><Relationship Id="rId78" Type="http://schemas.openxmlformats.org/officeDocument/2006/relationships/tags" Target="../tags/tag88.xml"/><Relationship Id="rId77" Type="http://schemas.openxmlformats.org/officeDocument/2006/relationships/tags" Target="../tags/tag87.xml"/><Relationship Id="rId76" Type="http://schemas.openxmlformats.org/officeDocument/2006/relationships/tags" Target="../tags/tag86.xml"/><Relationship Id="rId75" Type="http://schemas.openxmlformats.org/officeDocument/2006/relationships/tags" Target="../tags/tag85.xml"/><Relationship Id="rId74" Type="http://schemas.openxmlformats.org/officeDocument/2006/relationships/tags" Target="../tags/tag84.xml"/><Relationship Id="rId73" Type="http://schemas.openxmlformats.org/officeDocument/2006/relationships/tags" Target="../tags/tag83.xml"/><Relationship Id="rId72" Type="http://schemas.openxmlformats.org/officeDocument/2006/relationships/tags" Target="../tags/tag82.xml"/><Relationship Id="rId71" Type="http://schemas.openxmlformats.org/officeDocument/2006/relationships/tags" Target="../tags/tag81.xml"/><Relationship Id="rId70" Type="http://schemas.openxmlformats.org/officeDocument/2006/relationships/tags" Target="../tags/tag80.xml"/><Relationship Id="rId7" Type="http://schemas.openxmlformats.org/officeDocument/2006/relationships/tags" Target="../tags/tag17.xml"/><Relationship Id="rId69" Type="http://schemas.openxmlformats.org/officeDocument/2006/relationships/tags" Target="../tags/tag79.xml"/><Relationship Id="rId68" Type="http://schemas.openxmlformats.org/officeDocument/2006/relationships/tags" Target="../tags/tag78.xml"/><Relationship Id="rId67" Type="http://schemas.openxmlformats.org/officeDocument/2006/relationships/tags" Target="../tags/tag77.xml"/><Relationship Id="rId66" Type="http://schemas.openxmlformats.org/officeDocument/2006/relationships/tags" Target="../tags/tag76.xml"/><Relationship Id="rId65" Type="http://schemas.openxmlformats.org/officeDocument/2006/relationships/tags" Target="../tags/tag75.xml"/><Relationship Id="rId64" Type="http://schemas.openxmlformats.org/officeDocument/2006/relationships/tags" Target="../tags/tag74.xml"/><Relationship Id="rId63" Type="http://schemas.openxmlformats.org/officeDocument/2006/relationships/tags" Target="../tags/tag73.xml"/><Relationship Id="rId62" Type="http://schemas.openxmlformats.org/officeDocument/2006/relationships/tags" Target="../tags/tag72.xml"/><Relationship Id="rId61" Type="http://schemas.openxmlformats.org/officeDocument/2006/relationships/tags" Target="../tags/tag71.xml"/><Relationship Id="rId60" Type="http://schemas.openxmlformats.org/officeDocument/2006/relationships/tags" Target="../tags/tag70.xml"/><Relationship Id="rId6" Type="http://schemas.openxmlformats.org/officeDocument/2006/relationships/tags" Target="../tags/tag16.xml"/><Relationship Id="rId59" Type="http://schemas.openxmlformats.org/officeDocument/2006/relationships/tags" Target="../tags/tag69.xml"/><Relationship Id="rId58" Type="http://schemas.openxmlformats.org/officeDocument/2006/relationships/tags" Target="../tags/tag68.xml"/><Relationship Id="rId57" Type="http://schemas.openxmlformats.org/officeDocument/2006/relationships/tags" Target="../tags/tag67.xml"/><Relationship Id="rId56" Type="http://schemas.openxmlformats.org/officeDocument/2006/relationships/tags" Target="../tags/tag66.xml"/><Relationship Id="rId55" Type="http://schemas.openxmlformats.org/officeDocument/2006/relationships/tags" Target="../tags/tag65.xml"/><Relationship Id="rId54" Type="http://schemas.openxmlformats.org/officeDocument/2006/relationships/tags" Target="../tags/tag64.xml"/><Relationship Id="rId53" Type="http://schemas.openxmlformats.org/officeDocument/2006/relationships/tags" Target="../tags/tag63.xml"/><Relationship Id="rId52" Type="http://schemas.openxmlformats.org/officeDocument/2006/relationships/tags" Target="../tags/tag62.xml"/><Relationship Id="rId51" Type="http://schemas.openxmlformats.org/officeDocument/2006/relationships/tags" Target="../tags/tag61.xml"/><Relationship Id="rId50" Type="http://schemas.openxmlformats.org/officeDocument/2006/relationships/tags" Target="../tags/tag60.xml"/><Relationship Id="rId5" Type="http://schemas.openxmlformats.org/officeDocument/2006/relationships/tags" Target="../tags/tag15.xml"/><Relationship Id="rId49" Type="http://schemas.openxmlformats.org/officeDocument/2006/relationships/tags" Target="../tags/tag59.xml"/><Relationship Id="rId48" Type="http://schemas.openxmlformats.org/officeDocument/2006/relationships/tags" Target="../tags/tag58.xml"/><Relationship Id="rId47" Type="http://schemas.openxmlformats.org/officeDocument/2006/relationships/tags" Target="../tags/tag57.xml"/><Relationship Id="rId46" Type="http://schemas.openxmlformats.org/officeDocument/2006/relationships/tags" Target="../tags/tag56.xml"/><Relationship Id="rId45" Type="http://schemas.openxmlformats.org/officeDocument/2006/relationships/tags" Target="../tags/tag55.xml"/><Relationship Id="rId44" Type="http://schemas.openxmlformats.org/officeDocument/2006/relationships/tags" Target="../tags/tag54.xml"/><Relationship Id="rId43" Type="http://schemas.openxmlformats.org/officeDocument/2006/relationships/tags" Target="../tags/tag53.xml"/><Relationship Id="rId42" Type="http://schemas.openxmlformats.org/officeDocument/2006/relationships/tags" Target="../tags/tag52.xml"/><Relationship Id="rId41" Type="http://schemas.openxmlformats.org/officeDocument/2006/relationships/tags" Target="../tags/tag51.xml"/><Relationship Id="rId40" Type="http://schemas.openxmlformats.org/officeDocument/2006/relationships/tags" Target="../tags/tag50.xml"/><Relationship Id="rId4" Type="http://schemas.openxmlformats.org/officeDocument/2006/relationships/tags" Target="../tags/tag14.xml"/><Relationship Id="rId39" Type="http://schemas.openxmlformats.org/officeDocument/2006/relationships/tags" Target="../tags/tag49.xml"/><Relationship Id="rId38" Type="http://schemas.openxmlformats.org/officeDocument/2006/relationships/tags" Target="../tags/tag48.xml"/><Relationship Id="rId37" Type="http://schemas.openxmlformats.org/officeDocument/2006/relationships/tags" Target="../tags/tag47.xml"/><Relationship Id="rId36" Type="http://schemas.openxmlformats.org/officeDocument/2006/relationships/tags" Target="../tags/tag46.xml"/><Relationship Id="rId35" Type="http://schemas.openxmlformats.org/officeDocument/2006/relationships/tags" Target="../tags/tag45.xml"/><Relationship Id="rId34" Type="http://schemas.openxmlformats.org/officeDocument/2006/relationships/tags" Target="../tags/tag44.xml"/><Relationship Id="rId33" Type="http://schemas.openxmlformats.org/officeDocument/2006/relationships/tags" Target="../tags/tag43.xml"/><Relationship Id="rId32" Type="http://schemas.openxmlformats.org/officeDocument/2006/relationships/tags" Target="../tags/tag42.xml"/><Relationship Id="rId31" Type="http://schemas.openxmlformats.org/officeDocument/2006/relationships/tags" Target="../tags/tag41.xml"/><Relationship Id="rId30" Type="http://schemas.openxmlformats.org/officeDocument/2006/relationships/tags" Target="../tags/tag40.xml"/><Relationship Id="rId3" Type="http://schemas.openxmlformats.org/officeDocument/2006/relationships/tags" Target="../tags/tag13.xml"/><Relationship Id="rId29" Type="http://schemas.openxmlformats.org/officeDocument/2006/relationships/tags" Target="../tags/tag39.xml"/><Relationship Id="rId28" Type="http://schemas.openxmlformats.org/officeDocument/2006/relationships/tags" Target="../tags/tag38.xml"/><Relationship Id="rId27" Type="http://schemas.openxmlformats.org/officeDocument/2006/relationships/tags" Target="../tags/tag37.xml"/><Relationship Id="rId26" Type="http://schemas.openxmlformats.org/officeDocument/2006/relationships/tags" Target="../tags/tag36.xml"/><Relationship Id="rId25" Type="http://schemas.openxmlformats.org/officeDocument/2006/relationships/tags" Target="../tags/tag35.xml"/><Relationship Id="rId24" Type="http://schemas.openxmlformats.org/officeDocument/2006/relationships/tags" Target="../tags/tag34.xml"/><Relationship Id="rId23" Type="http://schemas.openxmlformats.org/officeDocument/2006/relationships/tags" Target="../tags/tag33.xml"/><Relationship Id="rId22" Type="http://schemas.openxmlformats.org/officeDocument/2006/relationships/tags" Target="../tags/tag32.xml"/><Relationship Id="rId21" Type="http://schemas.openxmlformats.org/officeDocument/2006/relationships/tags" Target="../tags/tag31.xml"/><Relationship Id="rId20" Type="http://schemas.openxmlformats.org/officeDocument/2006/relationships/tags" Target="../tags/tag30.xml"/><Relationship Id="rId2" Type="http://schemas.openxmlformats.org/officeDocument/2006/relationships/tags" Target="../tags/tag12.xml"/><Relationship Id="rId19" Type="http://schemas.openxmlformats.org/officeDocument/2006/relationships/tags" Target="../tags/tag29.xml"/><Relationship Id="rId18" Type="http://schemas.openxmlformats.org/officeDocument/2006/relationships/tags" Target="../tags/tag28.xml"/><Relationship Id="rId17" Type="http://schemas.openxmlformats.org/officeDocument/2006/relationships/tags" Target="../tags/tag27.xml"/><Relationship Id="rId16" Type="http://schemas.openxmlformats.org/officeDocument/2006/relationships/tags" Target="../tags/tag26.xml"/><Relationship Id="rId15" Type="http://schemas.openxmlformats.org/officeDocument/2006/relationships/tags" Target="../tags/tag25.xml"/><Relationship Id="rId14" Type="http://schemas.openxmlformats.org/officeDocument/2006/relationships/tags" Target="../tags/tag24.xml"/><Relationship Id="rId13" Type="http://schemas.openxmlformats.org/officeDocument/2006/relationships/tags" Target="../tags/tag23.xml"/><Relationship Id="rId12" Type="http://schemas.openxmlformats.org/officeDocument/2006/relationships/tags" Target="../tags/tag22.xml"/><Relationship Id="rId11" Type="http://schemas.openxmlformats.org/officeDocument/2006/relationships/tags" Target="../tags/tag21.xml"/><Relationship Id="rId10" Type="http://schemas.openxmlformats.org/officeDocument/2006/relationships/tags" Target="../tags/tag20.xml"/><Relationship Id="rId1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-253365"/>
            <a:ext cx="9144000" cy="4891405"/>
          </a:xfrm>
        </p:spPr>
        <p:txBody>
          <a:bodyPr>
            <a:normAutofit fontScale="90000"/>
          </a:bodyPr>
          <a:lstStyle/>
          <a:p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                                                                             </a:t>
            </a:r>
            <a:r>
              <a:rPr lang="en-US" sz="4890" b="1" dirty="0"/>
              <a:t>Piloting Community-Centric Employment and Housing Solutions for Long-Stay Mental Health Patients at Mathari National Teaching and Referral Hospital</a:t>
            </a:r>
            <a:br>
              <a:rPr lang="en-US" sz="4890" b="1" dirty="0"/>
            </a:br>
            <a:br>
              <a:rPr lang="en-US" sz="3900" dirty="0"/>
            </a:br>
            <a:endParaRPr lang="en-US" sz="3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592445"/>
            <a:ext cx="9144000" cy="1045210"/>
          </a:xfrm>
        </p:spPr>
        <p:txBody>
          <a:bodyPr/>
          <a:lstStyle/>
          <a:p>
            <a:r>
              <a:rPr lang="en-US" b="1" dirty="0"/>
              <a:t>Authors: </a:t>
            </a:r>
            <a:r>
              <a:rPr lang="en-US" b="1" dirty="0"/>
              <a:t>Dr Milcah Olando, Dr. Julius Ogato, Dr. Hamid Dabholkar, Dr. Manasi Kumar and Dr. Peris Wambui </a:t>
            </a:r>
            <a:endParaRPr lang="en-US" b="1" dirty="0"/>
          </a:p>
        </p:txBody>
      </p:sp>
      <p:pic>
        <p:nvPicPr>
          <p:cNvPr id="4" name="Picture 3" descr="Screenshot (9692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116705" y="3022600"/>
            <a:ext cx="3397250" cy="238823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Rounded Rectangle 1"/>
          <p:cNvSpPr/>
          <p:nvPr>
            <p:custDataLst>
              <p:tags r:id="rId1"/>
            </p:custDataLst>
          </p:nvPr>
        </p:nvSpPr>
        <p:spPr>
          <a:xfrm>
            <a:off x="8058785" y="1137920"/>
            <a:ext cx="2014220" cy="1191260"/>
          </a:xfrm>
          <a:custGeom>
            <a:avLst/>
            <a:gdLst/>
            <a:ahLst/>
            <a:cxnLst/>
            <a:rect l="0" t="0" r="0" b="0"/>
            <a:pathLst>
              <a:path w="1352377" h="852634">
                <a:moveTo>
                  <a:pt x="1352377" y="401842"/>
                </a:moveTo>
                <a:cubicBezTo>
                  <a:pt x="1352377" y="403459"/>
                  <a:pt x="1352377" y="414925"/>
                  <a:pt x="1352377" y="416541"/>
                </a:cubicBezTo>
                <a:cubicBezTo>
                  <a:pt x="1349731" y="641595"/>
                  <a:pt x="1166474" y="823235"/>
                  <a:pt x="940833" y="823235"/>
                </a:cubicBezTo>
                <a:cubicBezTo>
                  <a:pt x="827155" y="823235"/>
                  <a:pt x="724256" y="777175"/>
                  <a:pt x="649778" y="702697"/>
                </a:cubicBezTo>
                <a:lnTo>
                  <a:pt x="499791" y="852634"/>
                </a:lnTo>
                <a:moveTo>
                  <a:pt x="0" y="411642"/>
                </a:moveTo>
                <a:lnTo>
                  <a:pt x="529191" y="411642"/>
                </a:lnTo>
                <a:cubicBezTo>
                  <a:pt x="529191" y="410025"/>
                  <a:pt x="529191" y="403459"/>
                  <a:pt x="529191" y="401842"/>
                </a:cubicBezTo>
                <a:moveTo>
                  <a:pt x="1352328" y="401793"/>
                </a:moveTo>
                <a:cubicBezTo>
                  <a:pt x="1352328" y="177181"/>
                  <a:pt x="1168042" y="0"/>
                  <a:pt x="940735" y="0"/>
                </a:cubicBezTo>
                <a:cubicBezTo>
                  <a:pt x="713427" y="0"/>
                  <a:pt x="531788" y="179483"/>
                  <a:pt x="529191" y="401842"/>
                </a:cubicBezTo>
                <a:moveTo>
                  <a:pt x="940784" y="646838"/>
                </a:moveTo>
                <a:cubicBezTo>
                  <a:pt x="1070680" y="646838"/>
                  <a:pt x="1175980" y="541538"/>
                  <a:pt x="1175980" y="411642"/>
                </a:cubicBezTo>
                <a:cubicBezTo>
                  <a:pt x="1175980" y="281745"/>
                  <a:pt x="1070680" y="176446"/>
                  <a:pt x="940784" y="176446"/>
                </a:cubicBezTo>
                <a:cubicBezTo>
                  <a:pt x="810887" y="176446"/>
                  <a:pt x="705588" y="281745"/>
                  <a:pt x="705588" y="411642"/>
                </a:cubicBezTo>
                <a:cubicBezTo>
                  <a:pt x="705588" y="541538"/>
                  <a:pt x="810887" y="646838"/>
                  <a:pt x="940784" y="646838"/>
                </a:cubicBezTo>
                <a:close/>
              </a:path>
            </a:pathLst>
          </a:custGeom>
          <a:noFill/>
          <a:ln w="7349">
            <a:solidFill>
              <a:srgbClr val="484848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4" name="Rounded Rectangle 3"/>
          <p:cNvSpPr/>
          <p:nvPr>
            <p:custDataLst>
              <p:tags r:id="rId2"/>
            </p:custDataLst>
          </p:nvPr>
        </p:nvSpPr>
        <p:spPr>
          <a:xfrm>
            <a:off x="7307580" y="754380"/>
            <a:ext cx="1744980" cy="994410"/>
          </a:xfrm>
          <a:custGeom>
            <a:avLst/>
            <a:gdLst/>
            <a:ahLst/>
            <a:cxnLst/>
            <a:rect l="0" t="0" r="0" b="0"/>
            <a:pathLst>
              <a:path w="1587622" h="592890">
                <a:moveTo>
                  <a:pt x="1587622" y="328294"/>
                </a:moveTo>
                <a:lnTo>
                  <a:pt x="1587622" y="335154"/>
                </a:lnTo>
                <a:cubicBezTo>
                  <a:pt x="1587622" y="477497"/>
                  <a:pt x="1472229" y="592890"/>
                  <a:pt x="1329886" y="592890"/>
                </a:cubicBezTo>
                <a:lnTo>
                  <a:pt x="257735" y="592890"/>
                </a:lnTo>
                <a:cubicBezTo>
                  <a:pt x="115393" y="592890"/>
                  <a:pt x="0" y="477496"/>
                  <a:pt x="0" y="335154"/>
                </a:cubicBezTo>
                <a:lnTo>
                  <a:pt x="48" y="335154"/>
                </a:lnTo>
                <a:lnTo>
                  <a:pt x="48" y="328294"/>
                </a:lnTo>
                <a:moveTo>
                  <a:pt x="49" y="328294"/>
                </a:moveTo>
                <a:lnTo>
                  <a:pt x="49" y="264595"/>
                </a:lnTo>
                <a:moveTo>
                  <a:pt x="1587622" y="264595"/>
                </a:moveTo>
                <a:lnTo>
                  <a:pt x="1587622" y="328294"/>
                </a:lnTo>
                <a:moveTo>
                  <a:pt x="0" y="264595"/>
                </a:moveTo>
                <a:lnTo>
                  <a:pt x="0" y="257735"/>
                </a:lnTo>
                <a:cubicBezTo>
                  <a:pt x="0" y="115393"/>
                  <a:pt x="115393" y="0"/>
                  <a:pt x="257735" y="0"/>
                </a:cubicBezTo>
                <a:lnTo>
                  <a:pt x="1329886" y="0"/>
                </a:lnTo>
                <a:cubicBezTo>
                  <a:pt x="1472229" y="0"/>
                  <a:pt x="1587622" y="115393"/>
                  <a:pt x="1587622" y="257735"/>
                </a:cubicBezTo>
                <a:lnTo>
                  <a:pt x="1587622" y="264595"/>
                </a:lnTo>
                <a:lnTo>
                  <a:pt x="1587573" y="264595"/>
                </a:lnTo>
              </a:path>
            </a:pathLst>
          </a:custGeom>
          <a:noFill/>
          <a:ln w="7349">
            <a:solidFill>
              <a:srgbClr val="4E88E7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5" name="Rounded Rectangle 4"/>
          <p:cNvSpPr/>
          <p:nvPr>
            <p:custDataLst>
              <p:tags r:id="rId3"/>
            </p:custDataLst>
          </p:nvPr>
        </p:nvSpPr>
        <p:spPr>
          <a:xfrm>
            <a:off x="6891020" y="1856105"/>
            <a:ext cx="1807210" cy="1243330"/>
          </a:xfrm>
          <a:custGeom>
            <a:avLst/>
            <a:gdLst/>
            <a:ahLst/>
            <a:cxnLst/>
            <a:rect l="0" t="0" r="0" b="0"/>
            <a:pathLst>
              <a:path w="1352377" h="852634">
                <a:moveTo>
                  <a:pt x="1352377" y="401842"/>
                </a:moveTo>
                <a:cubicBezTo>
                  <a:pt x="1352377" y="403459"/>
                  <a:pt x="1352377" y="414925"/>
                  <a:pt x="1352377" y="416541"/>
                </a:cubicBezTo>
                <a:cubicBezTo>
                  <a:pt x="1349731" y="641595"/>
                  <a:pt x="1166474" y="823235"/>
                  <a:pt x="940833" y="823235"/>
                </a:cubicBezTo>
                <a:cubicBezTo>
                  <a:pt x="827155" y="823235"/>
                  <a:pt x="724256" y="777175"/>
                  <a:pt x="649778" y="702697"/>
                </a:cubicBezTo>
                <a:lnTo>
                  <a:pt x="499791" y="852634"/>
                </a:lnTo>
                <a:moveTo>
                  <a:pt x="0" y="411642"/>
                </a:moveTo>
                <a:lnTo>
                  <a:pt x="529191" y="411642"/>
                </a:lnTo>
                <a:cubicBezTo>
                  <a:pt x="529191" y="410025"/>
                  <a:pt x="529191" y="403459"/>
                  <a:pt x="529191" y="401842"/>
                </a:cubicBezTo>
                <a:moveTo>
                  <a:pt x="1352328" y="401793"/>
                </a:moveTo>
                <a:cubicBezTo>
                  <a:pt x="1352328" y="177181"/>
                  <a:pt x="1168042" y="0"/>
                  <a:pt x="940735" y="0"/>
                </a:cubicBezTo>
                <a:cubicBezTo>
                  <a:pt x="713427" y="0"/>
                  <a:pt x="531788" y="179483"/>
                  <a:pt x="529191" y="401842"/>
                </a:cubicBezTo>
                <a:moveTo>
                  <a:pt x="940784" y="646838"/>
                </a:moveTo>
                <a:cubicBezTo>
                  <a:pt x="1070680" y="646838"/>
                  <a:pt x="1175980" y="541538"/>
                  <a:pt x="1175980" y="411642"/>
                </a:cubicBezTo>
                <a:cubicBezTo>
                  <a:pt x="1175980" y="281745"/>
                  <a:pt x="1070680" y="176446"/>
                  <a:pt x="940784" y="176446"/>
                </a:cubicBezTo>
                <a:cubicBezTo>
                  <a:pt x="810887" y="176446"/>
                  <a:pt x="705588" y="281745"/>
                  <a:pt x="705588" y="411642"/>
                </a:cubicBezTo>
                <a:cubicBezTo>
                  <a:pt x="705588" y="541538"/>
                  <a:pt x="810887" y="646838"/>
                  <a:pt x="940784" y="646838"/>
                </a:cubicBezTo>
                <a:close/>
              </a:path>
            </a:pathLst>
          </a:custGeom>
          <a:noFill/>
          <a:ln w="7349">
            <a:solidFill>
              <a:srgbClr val="484848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8" name="Rounded Rectangle 7"/>
          <p:cNvSpPr/>
          <p:nvPr>
            <p:custDataLst>
              <p:tags r:id="rId4"/>
            </p:custDataLst>
          </p:nvPr>
        </p:nvSpPr>
        <p:spPr>
          <a:xfrm>
            <a:off x="5756910" y="2632710"/>
            <a:ext cx="1727835" cy="1207135"/>
          </a:xfrm>
          <a:custGeom>
            <a:avLst/>
            <a:gdLst/>
            <a:ahLst/>
            <a:cxnLst/>
            <a:rect l="0" t="0" r="0" b="0"/>
            <a:pathLst>
              <a:path w="1352377" h="852634">
                <a:moveTo>
                  <a:pt x="1352377" y="401842"/>
                </a:moveTo>
                <a:cubicBezTo>
                  <a:pt x="1352377" y="403459"/>
                  <a:pt x="1352377" y="414925"/>
                  <a:pt x="1352377" y="416541"/>
                </a:cubicBezTo>
                <a:cubicBezTo>
                  <a:pt x="1349731" y="641595"/>
                  <a:pt x="1166474" y="823235"/>
                  <a:pt x="940833" y="823235"/>
                </a:cubicBezTo>
                <a:cubicBezTo>
                  <a:pt x="827155" y="823235"/>
                  <a:pt x="724256" y="777175"/>
                  <a:pt x="649778" y="702697"/>
                </a:cubicBezTo>
                <a:lnTo>
                  <a:pt x="499791" y="852634"/>
                </a:lnTo>
                <a:moveTo>
                  <a:pt x="0" y="411642"/>
                </a:moveTo>
                <a:lnTo>
                  <a:pt x="529191" y="411642"/>
                </a:lnTo>
                <a:cubicBezTo>
                  <a:pt x="529191" y="410025"/>
                  <a:pt x="529191" y="403459"/>
                  <a:pt x="529191" y="401842"/>
                </a:cubicBezTo>
                <a:moveTo>
                  <a:pt x="1352328" y="401793"/>
                </a:moveTo>
                <a:cubicBezTo>
                  <a:pt x="1352328" y="177181"/>
                  <a:pt x="1168042" y="0"/>
                  <a:pt x="940735" y="0"/>
                </a:cubicBezTo>
                <a:cubicBezTo>
                  <a:pt x="713427" y="0"/>
                  <a:pt x="531788" y="179483"/>
                  <a:pt x="529191" y="401842"/>
                </a:cubicBezTo>
                <a:moveTo>
                  <a:pt x="940784" y="646838"/>
                </a:moveTo>
                <a:cubicBezTo>
                  <a:pt x="1070680" y="646838"/>
                  <a:pt x="1175980" y="541538"/>
                  <a:pt x="1175980" y="411642"/>
                </a:cubicBezTo>
                <a:cubicBezTo>
                  <a:pt x="1175980" y="281745"/>
                  <a:pt x="1070680" y="176446"/>
                  <a:pt x="940784" y="176446"/>
                </a:cubicBezTo>
                <a:cubicBezTo>
                  <a:pt x="810887" y="176446"/>
                  <a:pt x="705588" y="281745"/>
                  <a:pt x="705588" y="411642"/>
                </a:cubicBezTo>
                <a:cubicBezTo>
                  <a:pt x="705588" y="541538"/>
                  <a:pt x="810887" y="646838"/>
                  <a:pt x="940784" y="646838"/>
                </a:cubicBezTo>
                <a:close/>
              </a:path>
            </a:pathLst>
          </a:custGeom>
          <a:noFill/>
          <a:ln w="7349">
            <a:solidFill>
              <a:srgbClr val="484848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10" name="Rounded Rectangle 9"/>
          <p:cNvSpPr/>
          <p:nvPr>
            <p:custDataLst>
              <p:tags r:id="rId5"/>
            </p:custDataLst>
          </p:nvPr>
        </p:nvSpPr>
        <p:spPr>
          <a:xfrm>
            <a:off x="1698625" y="3699510"/>
            <a:ext cx="1990090" cy="1054100"/>
          </a:xfrm>
          <a:custGeom>
            <a:avLst/>
            <a:gdLst/>
            <a:ahLst/>
            <a:cxnLst/>
            <a:rect l="0" t="0" r="0" b="0"/>
            <a:pathLst>
              <a:path w="1587622" h="710488">
                <a:moveTo>
                  <a:pt x="1587622" y="445892"/>
                </a:moveTo>
                <a:lnTo>
                  <a:pt x="1587622" y="452752"/>
                </a:lnTo>
                <a:cubicBezTo>
                  <a:pt x="1587622" y="595095"/>
                  <a:pt x="1472229" y="710488"/>
                  <a:pt x="1329886" y="710488"/>
                </a:cubicBezTo>
                <a:lnTo>
                  <a:pt x="257735" y="710488"/>
                </a:lnTo>
                <a:cubicBezTo>
                  <a:pt x="115393" y="710488"/>
                  <a:pt x="0" y="595094"/>
                  <a:pt x="0" y="452752"/>
                </a:cubicBezTo>
                <a:lnTo>
                  <a:pt x="48" y="452752"/>
                </a:lnTo>
                <a:lnTo>
                  <a:pt x="48" y="445892"/>
                </a:lnTo>
                <a:moveTo>
                  <a:pt x="49" y="445892"/>
                </a:moveTo>
                <a:lnTo>
                  <a:pt x="49" y="264595"/>
                </a:lnTo>
                <a:moveTo>
                  <a:pt x="1587622" y="264595"/>
                </a:moveTo>
                <a:lnTo>
                  <a:pt x="1587622" y="445892"/>
                </a:lnTo>
                <a:moveTo>
                  <a:pt x="0" y="264595"/>
                </a:moveTo>
                <a:lnTo>
                  <a:pt x="0" y="257735"/>
                </a:lnTo>
                <a:cubicBezTo>
                  <a:pt x="0" y="115393"/>
                  <a:pt x="115393" y="0"/>
                  <a:pt x="257735" y="0"/>
                </a:cubicBezTo>
                <a:lnTo>
                  <a:pt x="1329886" y="0"/>
                </a:lnTo>
                <a:cubicBezTo>
                  <a:pt x="1472229" y="0"/>
                  <a:pt x="1587622" y="115393"/>
                  <a:pt x="1587622" y="257735"/>
                </a:cubicBezTo>
                <a:lnTo>
                  <a:pt x="1587622" y="264595"/>
                </a:lnTo>
                <a:lnTo>
                  <a:pt x="1587573" y="264595"/>
                </a:lnTo>
              </a:path>
            </a:pathLst>
          </a:custGeom>
          <a:noFill/>
          <a:ln w="7349">
            <a:solidFill>
              <a:srgbClr val="DE58A9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12" name="Rounded Rectangle 11"/>
          <p:cNvSpPr/>
          <p:nvPr>
            <p:custDataLst>
              <p:tags r:id="rId6"/>
            </p:custDataLst>
          </p:nvPr>
        </p:nvSpPr>
        <p:spPr>
          <a:xfrm>
            <a:off x="4951730" y="3420745"/>
            <a:ext cx="1833880" cy="1256030"/>
          </a:xfrm>
          <a:custGeom>
            <a:avLst/>
            <a:gdLst/>
            <a:ahLst/>
            <a:cxnLst/>
            <a:rect l="0" t="0" r="0" b="0"/>
            <a:pathLst>
              <a:path w="1352377" h="852585">
                <a:moveTo>
                  <a:pt x="0" y="450792"/>
                </a:moveTo>
                <a:cubicBezTo>
                  <a:pt x="0" y="449175"/>
                  <a:pt x="0" y="437709"/>
                  <a:pt x="0" y="436092"/>
                </a:cubicBezTo>
                <a:cubicBezTo>
                  <a:pt x="2645" y="211039"/>
                  <a:pt x="185902" y="29399"/>
                  <a:pt x="411544" y="29399"/>
                </a:cubicBezTo>
                <a:cubicBezTo>
                  <a:pt x="525222" y="29399"/>
                  <a:pt x="628120" y="75458"/>
                  <a:pt x="702599" y="149937"/>
                </a:cubicBezTo>
                <a:lnTo>
                  <a:pt x="852585" y="0"/>
                </a:lnTo>
                <a:moveTo>
                  <a:pt x="1352377" y="440992"/>
                </a:moveTo>
                <a:lnTo>
                  <a:pt x="823186" y="440992"/>
                </a:lnTo>
                <a:cubicBezTo>
                  <a:pt x="823186" y="442609"/>
                  <a:pt x="823186" y="449175"/>
                  <a:pt x="823186" y="450792"/>
                </a:cubicBezTo>
                <a:moveTo>
                  <a:pt x="0" y="450841"/>
                </a:moveTo>
                <a:cubicBezTo>
                  <a:pt x="0" y="675426"/>
                  <a:pt x="184296" y="852585"/>
                  <a:pt x="411617" y="852585"/>
                </a:cubicBezTo>
                <a:cubicBezTo>
                  <a:pt x="638938" y="852585"/>
                  <a:pt x="820589" y="673123"/>
                  <a:pt x="823186" y="450792"/>
                </a:cubicBezTo>
                <a:moveTo>
                  <a:pt x="646789" y="440992"/>
                </a:moveTo>
                <a:cubicBezTo>
                  <a:pt x="646789" y="311095"/>
                  <a:pt x="541489" y="205796"/>
                  <a:pt x="411593" y="205796"/>
                </a:cubicBezTo>
                <a:cubicBezTo>
                  <a:pt x="281696" y="205796"/>
                  <a:pt x="176397" y="311095"/>
                  <a:pt x="176397" y="440992"/>
                </a:cubicBezTo>
                <a:cubicBezTo>
                  <a:pt x="176397" y="568724"/>
                  <a:pt x="281693" y="672268"/>
                  <a:pt x="411588" y="672268"/>
                </a:cubicBezTo>
                <a:cubicBezTo>
                  <a:pt x="541482" y="672268"/>
                  <a:pt x="646779" y="568724"/>
                  <a:pt x="646779" y="440992"/>
                </a:cubicBezTo>
              </a:path>
            </a:pathLst>
          </a:custGeom>
          <a:noFill/>
          <a:ln w="7349">
            <a:solidFill>
              <a:srgbClr val="484848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13" name="Rounded Rectangle 12"/>
          <p:cNvSpPr/>
          <p:nvPr>
            <p:custDataLst>
              <p:tags r:id="rId7"/>
            </p:custDataLst>
          </p:nvPr>
        </p:nvSpPr>
        <p:spPr>
          <a:xfrm>
            <a:off x="8331200" y="2772410"/>
            <a:ext cx="2079625" cy="1119505"/>
          </a:xfrm>
          <a:custGeom>
            <a:avLst/>
            <a:gdLst/>
            <a:ahLst/>
            <a:cxnLst/>
            <a:rect l="0" t="0" r="0" b="0"/>
            <a:pathLst>
              <a:path w="1587643" h="823676">
                <a:moveTo>
                  <a:pt x="21" y="264595"/>
                </a:moveTo>
                <a:lnTo>
                  <a:pt x="21" y="257735"/>
                </a:lnTo>
                <a:cubicBezTo>
                  <a:pt x="21" y="115393"/>
                  <a:pt x="115414" y="0"/>
                  <a:pt x="257757" y="0"/>
                </a:cubicBezTo>
                <a:lnTo>
                  <a:pt x="1329908" y="0"/>
                </a:lnTo>
                <a:cubicBezTo>
                  <a:pt x="1472250" y="0"/>
                  <a:pt x="1587643" y="115393"/>
                  <a:pt x="1587643" y="257735"/>
                </a:cubicBezTo>
                <a:lnTo>
                  <a:pt x="1587594" y="257735"/>
                </a:lnTo>
                <a:lnTo>
                  <a:pt x="1587594" y="264595"/>
                </a:lnTo>
                <a:moveTo>
                  <a:pt x="1587594" y="264595"/>
                </a:moveTo>
                <a:lnTo>
                  <a:pt x="1587594" y="563490"/>
                </a:lnTo>
                <a:moveTo>
                  <a:pt x="21" y="563490"/>
                </a:moveTo>
                <a:lnTo>
                  <a:pt x="21" y="264595"/>
                </a:lnTo>
                <a:moveTo>
                  <a:pt x="1587594" y="563490"/>
                </a:moveTo>
                <a:lnTo>
                  <a:pt x="1587594" y="570236"/>
                </a:lnTo>
                <a:cubicBezTo>
                  <a:pt x="1587594" y="710206"/>
                  <a:pt x="1472203" y="823676"/>
                  <a:pt x="1329863" y="823676"/>
                </a:cubicBezTo>
                <a:lnTo>
                  <a:pt x="257731" y="823676"/>
                </a:lnTo>
                <a:cubicBezTo>
                  <a:pt x="115391" y="823676"/>
                  <a:pt x="0" y="710206"/>
                  <a:pt x="0" y="570236"/>
                </a:cubicBezTo>
                <a:lnTo>
                  <a:pt x="0" y="563490"/>
                </a:lnTo>
                <a:lnTo>
                  <a:pt x="48" y="563490"/>
                </a:lnTo>
              </a:path>
            </a:pathLst>
          </a:custGeom>
          <a:noFill/>
          <a:ln w="7349">
            <a:solidFill>
              <a:srgbClr val="E55753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15" name="Rounded Rectangle 14"/>
          <p:cNvSpPr/>
          <p:nvPr>
            <p:custDataLst>
              <p:tags r:id="rId8"/>
            </p:custDataLst>
          </p:nvPr>
        </p:nvSpPr>
        <p:spPr>
          <a:xfrm>
            <a:off x="3472180" y="4359275"/>
            <a:ext cx="2117090" cy="1193165"/>
          </a:xfrm>
          <a:custGeom>
            <a:avLst/>
            <a:gdLst/>
            <a:ahLst/>
            <a:cxnLst/>
            <a:rect l="0" t="0" r="0" b="0"/>
            <a:pathLst>
              <a:path w="1352377" h="852585">
                <a:moveTo>
                  <a:pt x="0" y="450792"/>
                </a:moveTo>
                <a:cubicBezTo>
                  <a:pt x="0" y="449175"/>
                  <a:pt x="0" y="437709"/>
                  <a:pt x="0" y="436092"/>
                </a:cubicBezTo>
                <a:cubicBezTo>
                  <a:pt x="2645" y="211039"/>
                  <a:pt x="185902" y="29399"/>
                  <a:pt x="411544" y="29399"/>
                </a:cubicBezTo>
                <a:cubicBezTo>
                  <a:pt x="525222" y="29399"/>
                  <a:pt x="628120" y="75458"/>
                  <a:pt x="702599" y="149937"/>
                </a:cubicBezTo>
                <a:lnTo>
                  <a:pt x="852585" y="0"/>
                </a:lnTo>
                <a:moveTo>
                  <a:pt x="1352377" y="440992"/>
                </a:moveTo>
                <a:lnTo>
                  <a:pt x="823186" y="440992"/>
                </a:lnTo>
                <a:cubicBezTo>
                  <a:pt x="823186" y="442609"/>
                  <a:pt x="823186" y="449175"/>
                  <a:pt x="823186" y="450792"/>
                </a:cubicBezTo>
                <a:moveTo>
                  <a:pt x="0" y="450841"/>
                </a:moveTo>
                <a:cubicBezTo>
                  <a:pt x="0" y="675426"/>
                  <a:pt x="184296" y="852585"/>
                  <a:pt x="411617" y="852585"/>
                </a:cubicBezTo>
                <a:cubicBezTo>
                  <a:pt x="638938" y="852585"/>
                  <a:pt x="820589" y="673123"/>
                  <a:pt x="823186" y="450792"/>
                </a:cubicBezTo>
                <a:moveTo>
                  <a:pt x="646789" y="440992"/>
                </a:moveTo>
                <a:cubicBezTo>
                  <a:pt x="646789" y="311095"/>
                  <a:pt x="541489" y="205796"/>
                  <a:pt x="411593" y="205796"/>
                </a:cubicBezTo>
                <a:cubicBezTo>
                  <a:pt x="281696" y="205796"/>
                  <a:pt x="176397" y="311095"/>
                  <a:pt x="176397" y="440992"/>
                </a:cubicBezTo>
                <a:cubicBezTo>
                  <a:pt x="176397" y="568724"/>
                  <a:pt x="281693" y="672268"/>
                  <a:pt x="411588" y="672268"/>
                </a:cubicBezTo>
                <a:cubicBezTo>
                  <a:pt x="541482" y="672268"/>
                  <a:pt x="646779" y="568724"/>
                  <a:pt x="646779" y="440992"/>
                </a:cubicBezTo>
              </a:path>
            </a:pathLst>
          </a:custGeom>
          <a:noFill/>
          <a:ln w="7349">
            <a:solidFill>
              <a:srgbClr val="484848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16" name="Rounded Rectangle 15"/>
          <p:cNvSpPr/>
          <p:nvPr>
            <p:custDataLst>
              <p:tags r:id="rId9"/>
            </p:custDataLst>
          </p:nvPr>
        </p:nvSpPr>
        <p:spPr>
          <a:xfrm>
            <a:off x="5956935" y="4157345"/>
            <a:ext cx="2336800" cy="1073785"/>
          </a:xfrm>
          <a:custGeom>
            <a:avLst/>
            <a:gdLst/>
            <a:ahLst/>
            <a:cxnLst/>
            <a:rect l="0" t="0" r="0" b="0"/>
            <a:pathLst>
              <a:path w="1587643" h="706078">
                <a:moveTo>
                  <a:pt x="21" y="264595"/>
                </a:moveTo>
                <a:lnTo>
                  <a:pt x="21" y="257735"/>
                </a:lnTo>
                <a:cubicBezTo>
                  <a:pt x="21" y="115393"/>
                  <a:pt x="115414" y="0"/>
                  <a:pt x="257757" y="0"/>
                </a:cubicBezTo>
                <a:lnTo>
                  <a:pt x="1329908" y="0"/>
                </a:lnTo>
                <a:cubicBezTo>
                  <a:pt x="1472250" y="0"/>
                  <a:pt x="1587643" y="115393"/>
                  <a:pt x="1587643" y="257735"/>
                </a:cubicBezTo>
                <a:lnTo>
                  <a:pt x="1587594" y="257735"/>
                </a:lnTo>
                <a:lnTo>
                  <a:pt x="1587594" y="264595"/>
                </a:lnTo>
                <a:moveTo>
                  <a:pt x="1587594" y="264595"/>
                </a:moveTo>
                <a:lnTo>
                  <a:pt x="1587594" y="445892"/>
                </a:lnTo>
                <a:moveTo>
                  <a:pt x="21" y="445892"/>
                </a:moveTo>
                <a:lnTo>
                  <a:pt x="21" y="264595"/>
                </a:lnTo>
                <a:moveTo>
                  <a:pt x="1587594" y="445892"/>
                </a:moveTo>
                <a:lnTo>
                  <a:pt x="1587594" y="452638"/>
                </a:lnTo>
                <a:cubicBezTo>
                  <a:pt x="1587594" y="592608"/>
                  <a:pt x="1472203" y="706078"/>
                  <a:pt x="1329863" y="706078"/>
                </a:cubicBezTo>
                <a:lnTo>
                  <a:pt x="257731" y="706078"/>
                </a:lnTo>
                <a:cubicBezTo>
                  <a:pt x="115391" y="706078"/>
                  <a:pt x="0" y="592608"/>
                  <a:pt x="0" y="452638"/>
                </a:cubicBezTo>
                <a:lnTo>
                  <a:pt x="0" y="445892"/>
                </a:lnTo>
                <a:lnTo>
                  <a:pt x="48" y="445892"/>
                </a:lnTo>
              </a:path>
            </a:pathLst>
          </a:custGeom>
          <a:noFill/>
          <a:ln w="7349">
            <a:solidFill>
              <a:srgbClr val="DE8431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18" name="Rounded Rectangle 17"/>
          <p:cNvSpPr/>
          <p:nvPr>
            <p:custDataLst>
              <p:tags r:id="rId10"/>
            </p:custDataLst>
          </p:nvPr>
        </p:nvSpPr>
        <p:spPr>
          <a:xfrm>
            <a:off x="1892935" y="5187950"/>
            <a:ext cx="2439670" cy="1139825"/>
          </a:xfrm>
          <a:custGeom>
            <a:avLst/>
            <a:gdLst/>
            <a:ahLst/>
            <a:cxnLst/>
            <a:rect l="0" t="0" r="0" b="0"/>
            <a:pathLst>
              <a:path w="1352377" h="852585">
                <a:moveTo>
                  <a:pt x="0" y="450792"/>
                </a:moveTo>
                <a:cubicBezTo>
                  <a:pt x="0" y="449175"/>
                  <a:pt x="0" y="437709"/>
                  <a:pt x="0" y="436092"/>
                </a:cubicBezTo>
                <a:cubicBezTo>
                  <a:pt x="2645" y="211039"/>
                  <a:pt x="185902" y="29399"/>
                  <a:pt x="411544" y="29399"/>
                </a:cubicBezTo>
                <a:cubicBezTo>
                  <a:pt x="525222" y="29399"/>
                  <a:pt x="628120" y="75458"/>
                  <a:pt x="702599" y="149937"/>
                </a:cubicBezTo>
                <a:lnTo>
                  <a:pt x="852585" y="0"/>
                </a:lnTo>
                <a:moveTo>
                  <a:pt x="1352377" y="440992"/>
                </a:moveTo>
                <a:lnTo>
                  <a:pt x="823186" y="440992"/>
                </a:lnTo>
                <a:cubicBezTo>
                  <a:pt x="823186" y="442609"/>
                  <a:pt x="823186" y="449175"/>
                  <a:pt x="823186" y="450792"/>
                </a:cubicBezTo>
                <a:moveTo>
                  <a:pt x="0" y="450841"/>
                </a:moveTo>
                <a:cubicBezTo>
                  <a:pt x="0" y="675426"/>
                  <a:pt x="184296" y="852585"/>
                  <a:pt x="411617" y="852585"/>
                </a:cubicBezTo>
                <a:cubicBezTo>
                  <a:pt x="638938" y="852585"/>
                  <a:pt x="820589" y="673123"/>
                  <a:pt x="823186" y="450792"/>
                </a:cubicBezTo>
                <a:moveTo>
                  <a:pt x="646789" y="440992"/>
                </a:moveTo>
                <a:cubicBezTo>
                  <a:pt x="646789" y="311095"/>
                  <a:pt x="541489" y="205796"/>
                  <a:pt x="411593" y="205796"/>
                </a:cubicBezTo>
                <a:cubicBezTo>
                  <a:pt x="281696" y="205796"/>
                  <a:pt x="176397" y="311095"/>
                  <a:pt x="176397" y="440992"/>
                </a:cubicBezTo>
                <a:cubicBezTo>
                  <a:pt x="176397" y="568724"/>
                  <a:pt x="281693" y="672268"/>
                  <a:pt x="411588" y="672268"/>
                </a:cubicBezTo>
                <a:cubicBezTo>
                  <a:pt x="541482" y="672268"/>
                  <a:pt x="646779" y="568724"/>
                  <a:pt x="646779" y="440992"/>
                </a:cubicBezTo>
              </a:path>
            </a:pathLst>
          </a:custGeom>
          <a:noFill/>
          <a:ln w="7349">
            <a:solidFill>
              <a:srgbClr val="484848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19" name="Rounded Rectangle 18"/>
          <p:cNvSpPr/>
          <p:nvPr>
            <p:custDataLst>
              <p:tags r:id="rId11"/>
            </p:custDataLst>
          </p:nvPr>
        </p:nvSpPr>
        <p:spPr>
          <a:xfrm>
            <a:off x="3252547" y="5831822"/>
            <a:ext cx="1835824" cy="952433"/>
          </a:xfrm>
          <a:custGeom>
            <a:avLst/>
            <a:gdLst/>
            <a:ahLst/>
            <a:cxnLst/>
            <a:rect l="0" t="0" r="0" b="0"/>
            <a:pathLst>
              <a:path w="1587643" h="823676">
                <a:moveTo>
                  <a:pt x="21" y="264595"/>
                </a:moveTo>
                <a:lnTo>
                  <a:pt x="21" y="257735"/>
                </a:lnTo>
                <a:cubicBezTo>
                  <a:pt x="21" y="115393"/>
                  <a:pt x="115414" y="0"/>
                  <a:pt x="257757" y="0"/>
                </a:cubicBezTo>
                <a:lnTo>
                  <a:pt x="1329908" y="0"/>
                </a:lnTo>
                <a:cubicBezTo>
                  <a:pt x="1472250" y="0"/>
                  <a:pt x="1587643" y="115393"/>
                  <a:pt x="1587643" y="257735"/>
                </a:cubicBezTo>
                <a:lnTo>
                  <a:pt x="1587594" y="257735"/>
                </a:lnTo>
                <a:lnTo>
                  <a:pt x="1587594" y="264595"/>
                </a:lnTo>
                <a:moveTo>
                  <a:pt x="1587594" y="264595"/>
                </a:moveTo>
                <a:lnTo>
                  <a:pt x="1587594" y="563490"/>
                </a:lnTo>
                <a:moveTo>
                  <a:pt x="21" y="563490"/>
                </a:moveTo>
                <a:lnTo>
                  <a:pt x="21" y="264595"/>
                </a:lnTo>
                <a:moveTo>
                  <a:pt x="1587594" y="563490"/>
                </a:moveTo>
                <a:lnTo>
                  <a:pt x="1587594" y="570236"/>
                </a:lnTo>
                <a:cubicBezTo>
                  <a:pt x="1587594" y="710206"/>
                  <a:pt x="1472203" y="823676"/>
                  <a:pt x="1329863" y="823676"/>
                </a:cubicBezTo>
                <a:lnTo>
                  <a:pt x="257731" y="823676"/>
                </a:lnTo>
                <a:cubicBezTo>
                  <a:pt x="115391" y="823676"/>
                  <a:pt x="0" y="710206"/>
                  <a:pt x="0" y="570236"/>
                </a:cubicBezTo>
                <a:lnTo>
                  <a:pt x="0" y="563490"/>
                </a:lnTo>
                <a:lnTo>
                  <a:pt x="48" y="563490"/>
                </a:lnTo>
              </a:path>
            </a:pathLst>
          </a:custGeom>
          <a:noFill/>
          <a:ln w="7349">
            <a:solidFill>
              <a:srgbClr val="E0CB15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21" name="TextBox 20"/>
          <p:cNvSpPr txBox="1"/>
          <p:nvPr>
            <p:custDataLst>
              <p:tags r:id="rId12"/>
            </p:custDataLst>
          </p:nvPr>
        </p:nvSpPr>
        <p:spPr>
          <a:xfrm>
            <a:off x="6703060" y="3028315"/>
            <a:ext cx="427990" cy="26098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algn="ctr"/>
            <a:r>
              <a:rPr sz="2000" b="0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4</a:t>
            </a:r>
            <a:endParaRPr sz="2000" b="0">
              <a:solidFill>
                <a:srgbClr val="484848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22" name="TextBox 21"/>
          <p:cNvSpPr txBox="1"/>
          <p:nvPr>
            <p:custDataLst>
              <p:tags r:id="rId13"/>
            </p:custDataLst>
          </p:nvPr>
        </p:nvSpPr>
        <p:spPr>
          <a:xfrm>
            <a:off x="1697990" y="3753485"/>
            <a:ext cx="1644650" cy="5842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algn="r"/>
            <a:r>
              <a:rPr sz="1600" b="1">
                <a:solidFill>
                  <a:srgbClr val="DE58A9"/>
                </a:solidFill>
                <a:latin typeface="Arial Black" panose="020B0A04020102020204" charset="0"/>
                <a:cs typeface="Arial Black" panose="020B0A04020102020204" charset="0"/>
              </a:rPr>
              <a:t>Conduct Needs
Assessment</a:t>
            </a:r>
            <a:endParaRPr sz="1600" b="1">
              <a:solidFill>
                <a:srgbClr val="DE58A9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24" name="TextBox 23"/>
          <p:cNvSpPr txBox="1"/>
          <p:nvPr>
            <p:custDataLst>
              <p:tags r:id="rId14"/>
            </p:custDataLst>
          </p:nvPr>
        </p:nvSpPr>
        <p:spPr>
          <a:xfrm>
            <a:off x="8374380" y="3106420"/>
            <a:ext cx="2145030" cy="46037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algn="l"/>
            <a:r>
              <a:rPr sz="1600" b="1">
                <a:solidFill>
                  <a:srgbClr val="E55753"/>
                </a:solidFill>
                <a:latin typeface="Arial Black" panose="020B0A04020102020204" charset="0"/>
                <a:cs typeface="Arial Black" panose="020B0A04020102020204" charset="0"/>
              </a:rPr>
              <a:t>Create Needs
Assessment Too</a:t>
            </a:r>
            <a:r>
              <a:rPr lang="en-US" sz="1600" b="1">
                <a:solidFill>
                  <a:srgbClr val="E55753"/>
                </a:solidFill>
                <a:latin typeface="Arial Black" panose="020B0A04020102020204" charset="0"/>
                <a:cs typeface="Arial Black" panose="020B0A04020102020204" charset="0"/>
              </a:rPr>
              <a:t>ls</a:t>
            </a:r>
            <a:endParaRPr sz="700" b="1">
              <a:solidFill>
                <a:srgbClr val="E55753"/>
              </a:solidFill>
              <a:latin typeface="Roboto"/>
            </a:endParaRPr>
          </a:p>
        </p:txBody>
      </p:sp>
      <p:sp>
        <p:nvSpPr>
          <p:cNvPr id="25" name="TextBox 24"/>
          <p:cNvSpPr txBox="1"/>
          <p:nvPr>
            <p:custDataLst>
              <p:tags r:id="rId15"/>
            </p:custDataLst>
          </p:nvPr>
        </p:nvSpPr>
        <p:spPr>
          <a:xfrm>
            <a:off x="5247005" y="3950970"/>
            <a:ext cx="455930" cy="21336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algn="ctr"/>
            <a:r>
              <a:rPr sz="2000" b="0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3</a:t>
            </a:r>
            <a:endParaRPr sz="2000" b="0">
              <a:solidFill>
                <a:srgbClr val="484848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28" name="TextBox 27"/>
          <p:cNvSpPr txBox="1"/>
          <p:nvPr>
            <p:custDataLst>
              <p:tags r:id="rId16"/>
            </p:custDataLst>
          </p:nvPr>
        </p:nvSpPr>
        <p:spPr>
          <a:xfrm>
            <a:off x="4742815" y="2519045"/>
            <a:ext cx="1317625" cy="49212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r"/>
            <a:r>
              <a:rPr sz="1600" b="1">
                <a:solidFill>
                  <a:srgbClr val="BA5DE5"/>
                </a:solidFill>
                <a:latin typeface="Arial Black" panose="020B0A04020102020204" charset="0"/>
                <a:cs typeface="Arial Black" panose="020B0A04020102020204" charset="0"/>
              </a:rPr>
              <a:t>Identify Ga</a:t>
            </a:r>
            <a:r>
              <a:rPr lang="en-US" sz="1600" b="1">
                <a:solidFill>
                  <a:srgbClr val="BA5DE5"/>
                </a:solidFill>
                <a:latin typeface="Arial Black" panose="020B0A04020102020204" charset="0"/>
                <a:cs typeface="Arial Black" panose="020B0A04020102020204" charset="0"/>
              </a:rPr>
              <a:t>in</a:t>
            </a:r>
            <a:endParaRPr sz="700" b="1">
              <a:solidFill>
                <a:srgbClr val="BA5DE5"/>
              </a:solidFill>
              <a:latin typeface="Roboto"/>
            </a:endParaRPr>
          </a:p>
        </p:txBody>
      </p:sp>
      <p:sp>
        <p:nvSpPr>
          <p:cNvPr id="30" name="TextBox 29"/>
          <p:cNvSpPr txBox="1"/>
          <p:nvPr>
            <p:custDataLst>
              <p:tags r:id="rId17"/>
            </p:custDataLst>
          </p:nvPr>
        </p:nvSpPr>
        <p:spPr>
          <a:xfrm>
            <a:off x="6076315" y="4465320"/>
            <a:ext cx="2475865" cy="61658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algn="l"/>
            <a:r>
              <a:rPr sz="1600" b="1">
                <a:solidFill>
                  <a:srgbClr val="DE8431"/>
                </a:solidFill>
                <a:latin typeface="Arial Black" panose="020B0A04020102020204" charset="0"/>
                <a:cs typeface="Arial Black" panose="020B0A04020102020204" charset="0"/>
              </a:rPr>
              <a:t>Develop Project
Outline</a:t>
            </a:r>
            <a:endParaRPr sz="1600" b="1">
              <a:solidFill>
                <a:srgbClr val="DE8431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31" name="TextBox 30"/>
          <p:cNvSpPr txBox="1"/>
          <p:nvPr>
            <p:custDataLst>
              <p:tags r:id="rId18"/>
            </p:custDataLst>
          </p:nvPr>
        </p:nvSpPr>
        <p:spPr>
          <a:xfrm>
            <a:off x="3888740" y="4864735"/>
            <a:ext cx="353060" cy="24638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algn="ctr"/>
            <a:r>
              <a:rPr sz="2000" b="0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2</a:t>
            </a:r>
            <a:endParaRPr sz="2000" b="0">
              <a:solidFill>
                <a:srgbClr val="484848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33" name="TextBox 32"/>
          <p:cNvSpPr txBox="1"/>
          <p:nvPr>
            <p:custDataLst>
              <p:tags r:id="rId19"/>
            </p:custDataLst>
          </p:nvPr>
        </p:nvSpPr>
        <p:spPr>
          <a:xfrm>
            <a:off x="9333230" y="1546225"/>
            <a:ext cx="247015" cy="42926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algn="ctr"/>
            <a:r>
              <a:rPr sz="2000" b="0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6</a:t>
            </a:r>
            <a:endParaRPr sz="2000" b="0">
              <a:solidFill>
                <a:srgbClr val="484848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34" name="TextBox 33"/>
          <p:cNvSpPr txBox="1"/>
          <p:nvPr>
            <p:custDataLst>
              <p:tags r:id="rId20"/>
            </p:custDataLst>
          </p:nvPr>
        </p:nvSpPr>
        <p:spPr>
          <a:xfrm>
            <a:off x="6910070" y="910590"/>
            <a:ext cx="1731010" cy="68008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algn="r"/>
            <a:r>
              <a:rPr sz="1600" b="1">
                <a:solidFill>
                  <a:srgbClr val="4E88E7"/>
                </a:solidFill>
                <a:latin typeface="Arial Black" panose="020B0A04020102020204" charset="0"/>
                <a:cs typeface="Arial Black" panose="020B0A04020102020204" charset="0"/>
              </a:rPr>
              <a:t>Implement Solutions</a:t>
            </a:r>
            <a:endParaRPr sz="1600" b="1">
              <a:solidFill>
                <a:srgbClr val="4E88E7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331970" y="156210"/>
            <a:ext cx="3593465" cy="74803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noAutofit/>
          </a:bodyPr>
          <a:lstStyle/>
          <a:p>
            <a:pPr algn="ctr"/>
            <a:r>
              <a:rPr lang="en-US" sz="2000" b="1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PROGRESS: </a:t>
            </a:r>
            <a:r>
              <a:rPr sz="2000" b="1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Achieving </a:t>
            </a:r>
            <a:r>
              <a:rPr lang="en-US" sz="2000" b="1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OT POWER</a:t>
            </a:r>
            <a:r>
              <a:rPr sz="2000" b="1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 Project Goa</a:t>
            </a:r>
            <a:r>
              <a:rPr lang="en-US" sz="2000" b="1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ls</a:t>
            </a:r>
            <a:endParaRPr sz="1200" b="1">
              <a:solidFill>
                <a:srgbClr val="484848"/>
              </a:solidFill>
              <a:latin typeface="Roboto"/>
            </a:endParaRPr>
          </a:p>
        </p:txBody>
      </p:sp>
      <p:sp>
        <p:nvSpPr>
          <p:cNvPr id="36" name="TextBox 35"/>
          <p:cNvSpPr txBox="1"/>
          <p:nvPr>
            <p:custDataLst>
              <p:tags r:id="rId21"/>
            </p:custDataLst>
          </p:nvPr>
        </p:nvSpPr>
        <p:spPr>
          <a:xfrm>
            <a:off x="3486150" y="5979160"/>
            <a:ext cx="1416050" cy="4953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algn="l"/>
            <a:r>
              <a:rPr sz="1600" b="1">
                <a:solidFill>
                  <a:srgbClr val="E0CB15"/>
                </a:solidFill>
                <a:latin typeface="Arial Black" panose="020B0A04020102020204" charset="0"/>
                <a:cs typeface="Arial Black" panose="020B0A04020102020204" charset="0"/>
              </a:rPr>
              <a:t>Brainstorm Project
Name</a:t>
            </a:r>
            <a:endParaRPr sz="1600" b="1">
              <a:solidFill>
                <a:srgbClr val="E0CB15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37" name="TextBox 36"/>
          <p:cNvSpPr txBox="1"/>
          <p:nvPr>
            <p:custDataLst>
              <p:tags r:id="rId22"/>
            </p:custDataLst>
          </p:nvPr>
        </p:nvSpPr>
        <p:spPr>
          <a:xfrm>
            <a:off x="2454275" y="5598160"/>
            <a:ext cx="379730" cy="24765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algn="ctr"/>
            <a:r>
              <a:rPr sz="2000" b="0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1</a:t>
            </a:r>
            <a:endParaRPr sz="2000" b="0">
              <a:solidFill>
                <a:srgbClr val="484848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38" name="TextBox 37"/>
          <p:cNvSpPr txBox="1"/>
          <p:nvPr>
            <p:custDataLst>
              <p:tags r:id="rId23"/>
            </p:custDataLst>
          </p:nvPr>
        </p:nvSpPr>
        <p:spPr>
          <a:xfrm>
            <a:off x="7950835" y="2285365"/>
            <a:ext cx="336550" cy="24828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algn="ctr"/>
            <a:r>
              <a:rPr sz="2000" b="0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5</a:t>
            </a:r>
            <a:endParaRPr sz="2000" b="0">
              <a:solidFill>
                <a:srgbClr val="484848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50" name="Rounded Rectangle 9"/>
          <p:cNvSpPr/>
          <p:nvPr>
            <p:custDataLst>
              <p:tags r:id="rId24"/>
            </p:custDataLst>
          </p:nvPr>
        </p:nvSpPr>
        <p:spPr>
          <a:xfrm>
            <a:off x="4556125" y="2137410"/>
            <a:ext cx="1990090" cy="1054100"/>
          </a:xfrm>
          <a:custGeom>
            <a:avLst/>
            <a:gdLst/>
            <a:ahLst/>
            <a:cxnLst/>
            <a:rect l="0" t="0" r="0" b="0"/>
            <a:pathLst>
              <a:path w="1587622" h="710488">
                <a:moveTo>
                  <a:pt x="1587622" y="445892"/>
                </a:moveTo>
                <a:lnTo>
                  <a:pt x="1587622" y="452752"/>
                </a:lnTo>
                <a:cubicBezTo>
                  <a:pt x="1587622" y="595095"/>
                  <a:pt x="1472229" y="710488"/>
                  <a:pt x="1329886" y="710488"/>
                </a:cubicBezTo>
                <a:lnTo>
                  <a:pt x="257735" y="710488"/>
                </a:lnTo>
                <a:cubicBezTo>
                  <a:pt x="115393" y="710488"/>
                  <a:pt x="0" y="595094"/>
                  <a:pt x="0" y="452752"/>
                </a:cubicBezTo>
                <a:lnTo>
                  <a:pt x="48" y="452752"/>
                </a:lnTo>
                <a:lnTo>
                  <a:pt x="48" y="445892"/>
                </a:lnTo>
                <a:moveTo>
                  <a:pt x="49" y="445892"/>
                </a:moveTo>
                <a:lnTo>
                  <a:pt x="49" y="264595"/>
                </a:lnTo>
                <a:moveTo>
                  <a:pt x="1587622" y="264595"/>
                </a:moveTo>
                <a:lnTo>
                  <a:pt x="1587622" y="445892"/>
                </a:lnTo>
                <a:moveTo>
                  <a:pt x="0" y="264595"/>
                </a:moveTo>
                <a:lnTo>
                  <a:pt x="0" y="257735"/>
                </a:lnTo>
                <a:cubicBezTo>
                  <a:pt x="0" y="115393"/>
                  <a:pt x="115393" y="0"/>
                  <a:pt x="257735" y="0"/>
                </a:cubicBezTo>
                <a:lnTo>
                  <a:pt x="1329886" y="0"/>
                </a:lnTo>
                <a:cubicBezTo>
                  <a:pt x="1472229" y="0"/>
                  <a:pt x="1587622" y="115393"/>
                  <a:pt x="1587622" y="257735"/>
                </a:cubicBezTo>
                <a:lnTo>
                  <a:pt x="1587622" y="264595"/>
                </a:lnTo>
                <a:lnTo>
                  <a:pt x="1587573" y="264595"/>
                </a:lnTo>
              </a:path>
            </a:pathLst>
          </a:custGeom>
          <a:noFill/>
          <a:ln w="7349">
            <a:solidFill>
              <a:srgbClr val="DE58A9"/>
            </a:solidFill>
          </a:ln>
        </p:spPr>
        <p:txBody>
          <a:bodyPr rtlCol="0" anchor="ctr"/>
          <a:p>
            <a:pPr algn="c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4" name="Group 3"/>
          <p:cNvGrpSpPr/>
          <p:nvPr/>
        </p:nvGrpSpPr>
        <p:grpSpPr>
          <a:xfrm>
            <a:off x="6981825" y="1957070"/>
            <a:ext cx="3417570" cy="3517900"/>
            <a:chOff x="5089604" y="1726454"/>
            <a:chExt cx="2542772" cy="2704404"/>
          </a:xfrm>
        </p:grpSpPr>
        <p:sp>
          <p:nvSpPr>
            <p:cNvPr id="2" name="Rounded Rectangle 1"/>
            <p:cNvSpPr/>
            <p:nvPr/>
          </p:nvSpPr>
          <p:spPr>
            <a:xfrm>
              <a:off x="5089604" y="1726454"/>
              <a:ext cx="2542772" cy="2704404"/>
            </a:xfrm>
            <a:custGeom>
              <a:avLst/>
              <a:gdLst/>
              <a:ahLst/>
              <a:cxnLst/>
              <a:rect l="0" t="0" r="0" b="0"/>
              <a:pathLst>
                <a:path w="2542772" h="2704404">
                  <a:moveTo>
                    <a:pt x="474148" y="1599791"/>
                  </a:moveTo>
                  <a:cubicBezTo>
                    <a:pt x="542554" y="1797494"/>
                    <a:pt x="692020" y="1966138"/>
                    <a:pt x="900500" y="2052492"/>
                  </a:cubicBezTo>
                  <a:cubicBezTo>
                    <a:pt x="1287261" y="2212693"/>
                    <a:pt x="1730660" y="2029032"/>
                    <a:pt x="1890861" y="1642271"/>
                  </a:cubicBezTo>
                  <a:cubicBezTo>
                    <a:pt x="2051062" y="1255512"/>
                    <a:pt x="1867400" y="812112"/>
                    <a:pt x="1480640" y="651911"/>
                  </a:cubicBezTo>
                  <a:cubicBezTo>
                    <a:pt x="1093880" y="491709"/>
                    <a:pt x="650481" y="675372"/>
                    <a:pt x="490280" y="1062131"/>
                  </a:cubicBezTo>
                  <a:cubicBezTo>
                    <a:pt x="457136" y="1142148"/>
                    <a:pt x="438710" y="1224588"/>
                    <a:pt x="433756" y="1306443"/>
                  </a:cubicBezTo>
                  <a:cubicBezTo>
                    <a:pt x="289173" y="1306446"/>
                    <a:pt x="144588" y="1306444"/>
                    <a:pt x="0" y="1306440"/>
                  </a:cubicBezTo>
                  <a:cubicBezTo>
                    <a:pt x="2566" y="1239456"/>
                    <a:pt x="10850" y="1172135"/>
                    <a:pt x="25131" y="1105145"/>
                  </a:cubicBezTo>
                  <a:lnTo>
                    <a:pt x="234707" y="1161291"/>
                  </a:lnTo>
                  <a:cubicBezTo>
                    <a:pt x="263324" y="1168479"/>
                    <a:pt x="292515" y="1151393"/>
                    <a:pt x="300180" y="1122789"/>
                  </a:cubicBezTo>
                  <a:cubicBezTo>
                    <a:pt x="307918" y="1093906"/>
                    <a:pt x="290778" y="1064218"/>
                    <a:pt x="261895" y="1056478"/>
                  </a:cubicBezTo>
                  <a:cubicBezTo>
                    <a:pt x="192099" y="1037776"/>
                    <a:pt x="122303" y="1019076"/>
                    <a:pt x="52507" y="1000376"/>
                  </a:cubicBezTo>
                  <a:cubicBezTo>
                    <a:pt x="63337" y="965489"/>
                    <a:pt x="75859" y="930791"/>
                    <a:pt x="90113" y="896377"/>
                  </a:cubicBezTo>
                  <a:cubicBezTo>
                    <a:pt x="341858" y="288612"/>
                    <a:pt x="1038629" y="0"/>
                    <a:pt x="1646394" y="251744"/>
                  </a:cubicBezTo>
                  <a:cubicBezTo>
                    <a:pt x="2254160" y="503489"/>
                    <a:pt x="2542772" y="1200260"/>
                    <a:pt x="2291027" y="1808026"/>
                  </a:cubicBezTo>
                  <a:cubicBezTo>
                    <a:pt x="2039283" y="2415791"/>
                    <a:pt x="1342512" y="2704404"/>
                    <a:pt x="734746" y="2452659"/>
                  </a:cubicBezTo>
                  <a:cubicBezTo>
                    <a:pt x="396920" y="2312726"/>
                    <a:pt x="157702" y="2035295"/>
                    <a:pt x="55082" y="1712079"/>
                  </a:cubicBezTo>
                  <a:lnTo>
                    <a:pt x="474148" y="1599791"/>
                  </a:lnTo>
                  <a:close/>
                  <a:moveTo>
                    <a:pt x="446106" y="1495201"/>
                  </a:moveTo>
                  <a:cubicBezTo>
                    <a:pt x="440983" y="1468664"/>
                    <a:pt x="437266" y="1441797"/>
                    <a:pt x="435003" y="1414714"/>
                  </a:cubicBezTo>
                  <a:cubicBezTo>
                    <a:pt x="290272" y="1414708"/>
                    <a:pt x="145540" y="1414703"/>
                    <a:pt x="807" y="1414698"/>
                  </a:cubicBezTo>
                  <a:cubicBezTo>
                    <a:pt x="4275" y="1479847"/>
                    <a:pt x="13099" y="1544324"/>
                    <a:pt x="27017" y="1607496"/>
                  </a:cubicBezTo>
                  <a:lnTo>
                    <a:pt x="446106" y="1495201"/>
                  </a:lnTo>
                  <a:close/>
                </a:path>
              </a:pathLst>
            </a:custGeom>
            <a:solidFill>
              <a:srgbClr val="4E88E7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5089604" y="1726454"/>
              <a:ext cx="2542772" cy="2704404"/>
            </a:xfrm>
            <a:custGeom>
              <a:avLst/>
              <a:gdLst/>
              <a:ahLst/>
              <a:cxnLst/>
              <a:rect l="0" t="0" r="0" b="0"/>
              <a:pathLst>
                <a:path w="2542772" h="2704404">
                  <a:moveTo>
                    <a:pt x="474148" y="1599791"/>
                  </a:moveTo>
                  <a:cubicBezTo>
                    <a:pt x="542554" y="1797494"/>
                    <a:pt x="692020" y="1966138"/>
                    <a:pt x="900500" y="2052492"/>
                  </a:cubicBezTo>
                  <a:cubicBezTo>
                    <a:pt x="1287261" y="2212693"/>
                    <a:pt x="1730660" y="2029032"/>
                    <a:pt x="1890861" y="1642271"/>
                  </a:cubicBezTo>
                  <a:cubicBezTo>
                    <a:pt x="2051062" y="1255512"/>
                    <a:pt x="1867400" y="812112"/>
                    <a:pt x="1480640" y="651911"/>
                  </a:cubicBezTo>
                  <a:cubicBezTo>
                    <a:pt x="1093880" y="491709"/>
                    <a:pt x="650481" y="675372"/>
                    <a:pt x="490280" y="1062131"/>
                  </a:cubicBezTo>
                  <a:cubicBezTo>
                    <a:pt x="457136" y="1142148"/>
                    <a:pt x="438710" y="1224588"/>
                    <a:pt x="433756" y="1306443"/>
                  </a:cubicBezTo>
                  <a:cubicBezTo>
                    <a:pt x="289173" y="1306446"/>
                    <a:pt x="144588" y="1306444"/>
                    <a:pt x="0" y="1306440"/>
                  </a:cubicBezTo>
                  <a:cubicBezTo>
                    <a:pt x="2566" y="1239456"/>
                    <a:pt x="10850" y="1172135"/>
                    <a:pt x="25131" y="1105145"/>
                  </a:cubicBezTo>
                  <a:lnTo>
                    <a:pt x="234707" y="1161291"/>
                  </a:lnTo>
                  <a:cubicBezTo>
                    <a:pt x="263324" y="1168479"/>
                    <a:pt x="292515" y="1151393"/>
                    <a:pt x="300180" y="1122789"/>
                  </a:cubicBezTo>
                  <a:cubicBezTo>
                    <a:pt x="307918" y="1093906"/>
                    <a:pt x="290778" y="1064218"/>
                    <a:pt x="261895" y="1056478"/>
                  </a:cubicBezTo>
                  <a:cubicBezTo>
                    <a:pt x="192099" y="1037776"/>
                    <a:pt x="122303" y="1019076"/>
                    <a:pt x="52507" y="1000376"/>
                  </a:cubicBezTo>
                  <a:cubicBezTo>
                    <a:pt x="63337" y="965489"/>
                    <a:pt x="75859" y="930791"/>
                    <a:pt x="90113" y="896377"/>
                  </a:cubicBezTo>
                  <a:cubicBezTo>
                    <a:pt x="341858" y="288612"/>
                    <a:pt x="1038629" y="0"/>
                    <a:pt x="1646394" y="251744"/>
                  </a:cubicBezTo>
                  <a:cubicBezTo>
                    <a:pt x="2254160" y="503489"/>
                    <a:pt x="2542772" y="1200260"/>
                    <a:pt x="2291027" y="1808026"/>
                  </a:cubicBezTo>
                  <a:cubicBezTo>
                    <a:pt x="2039283" y="2415791"/>
                    <a:pt x="1342512" y="2704404"/>
                    <a:pt x="734746" y="2452659"/>
                  </a:cubicBezTo>
                  <a:cubicBezTo>
                    <a:pt x="396920" y="2312726"/>
                    <a:pt x="157702" y="2035295"/>
                    <a:pt x="55082" y="1712079"/>
                  </a:cubicBezTo>
                  <a:lnTo>
                    <a:pt x="474148" y="1599791"/>
                  </a:lnTo>
                  <a:close/>
                  <a:moveTo>
                    <a:pt x="446106" y="1495201"/>
                  </a:moveTo>
                  <a:cubicBezTo>
                    <a:pt x="440983" y="1468664"/>
                    <a:pt x="437266" y="1441797"/>
                    <a:pt x="435003" y="1414714"/>
                  </a:cubicBezTo>
                  <a:cubicBezTo>
                    <a:pt x="290272" y="1414708"/>
                    <a:pt x="145540" y="1414703"/>
                    <a:pt x="807" y="1414698"/>
                  </a:cubicBezTo>
                  <a:cubicBezTo>
                    <a:pt x="4275" y="1479847"/>
                    <a:pt x="13099" y="1544324"/>
                    <a:pt x="27017" y="1607496"/>
                  </a:cubicBezTo>
                  <a:lnTo>
                    <a:pt x="446106" y="1495201"/>
                  </a:lnTo>
                  <a:close/>
                </a:path>
              </a:pathLst>
            </a:custGeom>
            <a:noFill/>
            <a:ln w="13535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7694295" y="2759710"/>
            <a:ext cx="1951355" cy="1905635"/>
            <a:chOff x="5523340" y="2218157"/>
            <a:chExt cx="1617305" cy="1720984"/>
          </a:xfrm>
        </p:grpSpPr>
        <p:sp>
          <p:nvSpPr>
            <p:cNvPr id="5" name="Rounded Rectangle 4"/>
            <p:cNvSpPr/>
            <p:nvPr/>
          </p:nvSpPr>
          <p:spPr>
            <a:xfrm>
              <a:off x="5523340" y="2218157"/>
              <a:ext cx="1617305" cy="1720984"/>
            </a:xfrm>
            <a:custGeom>
              <a:avLst/>
              <a:gdLst/>
              <a:ahLst/>
              <a:cxnLst/>
              <a:rect l="0" t="0" r="0" b="0"/>
              <a:pathLst>
                <a:path w="1617305" h="1720984">
                  <a:moveTo>
                    <a:pt x="461257" y="995311"/>
                  </a:moveTo>
                  <a:cubicBezTo>
                    <a:pt x="494164" y="1067491"/>
                    <a:pt x="553427" y="1127864"/>
                    <a:pt x="632497" y="1160616"/>
                  </a:cubicBezTo>
                  <a:cubicBezTo>
                    <a:pt x="798252" y="1229274"/>
                    <a:pt x="988281" y="1150562"/>
                    <a:pt x="1056938" y="984807"/>
                  </a:cubicBezTo>
                  <a:cubicBezTo>
                    <a:pt x="1125596" y="819053"/>
                    <a:pt x="1046883" y="629024"/>
                    <a:pt x="881129" y="560367"/>
                  </a:cubicBezTo>
                  <a:cubicBezTo>
                    <a:pt x="715375" y="491709"/>
                    <a:pt x="525347" y="570422"/>
                    <a:pt x="456689" y="736176"/>
                  </a:cubicBezTo>
                  <a:cubicBezTo>
                    <a:pt x="435719" y="786802"/>
                    <a:pt x="428496" y="839692"/>
                    <a:pt x="433302" y="890697"/>
                  </a:cubicBezTo>
                  <a:lnTo>
                    <a:pt x="12349" y="1003491"/>
                  </a:lnTo>
                  <a:cubicBezTo>
                    <a:pt x="7227" y="976953"/>
                    <a:pt x="3510" y="950086"/>
                    <a:pt x="1247" y="923003"/>
                  </a:cubicBezTo>
                  <a:cubicBezTo>
                    <a:pt x="73770" y="923006"/>
                    <a:pt x="146292" y="923008"/>
                    <a:pt x="218816" y="923011"/>
                  </a:cubicBezTo>
                  <a:cubicBezTo>
                    <a:pt x="248718" y="923011"/>
                    <a:pt x="272958" y="898770"/>
                    <a:pt x="272958" y="868868"/>
                  </a:cubicBezTo>
                  <a:cubicBezTo>
                    <a:pt x="272958" y="838967"/>
                    <a:pt x="248718" y="814726"/>
                    <a:pt x="218816" y="814726"/>
                  </a:cubicBezTo>
                  <a:cubicBezTo>
                    <a:pt x="145878" y="814730"/>
                    <a:pt x="72939" y="814732"/>
                    <a:pt x="0" y="814733"/>
                  </a:cubicBezTo>
                  <a:cubicBezTo>
                    <a:pt x="4954" y="732878"/>
                    <a:pt x="23379" y="650437"/>
                    <a:pt x="56522" y="570422"/>
                  </a:cubicBezTo>
                  <a:cubicBezTo>
                    <a:pt x="216724" y="183661"/>
                    <a:pt x="660124" y="0"/>
                    <a:pt x="1046883" y="160201"/>
                  </a:cubicBezTo>
                  <a:cubicBezTo>
                    <a:pt x="1433644" y="320402"/>
                    <a:pt x="1617305" y="763801"/>
                    <a:pt x="1457104" y="1150562"/>
                  </a:cubicBezTo>
                  <a:cubicBezTo>
                    <a:pt x="1296903" y="1537321"/>
                    <a:pt x="853503" y="1720984"/>
                    <a:pt x="466743" y="1560783"/>
                  </a:cubicBezTo>
                  <a:cubicBezTo>
                    <a:pt x="258264" y="1474427"/>
                    <a:pt x="108797" y="1305784"/>
                    <a:pt x="40391" y="1108081"/>
                  </a:cubicBezTo>
                  <a:lnTo>
                    <a:pt x="461257" y="995311"/>
                  </a:lnTo>
                  <a:close/>
                </a:path>
              </a:pathLst>
            </a:custGeom>
            <a:solidFill>
              <a:srgbClr val="1EABDA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5523340" y="2218157"/>
              <a:ext cx="1617305" cy="1720984"/>
            </a:xfrm>
            <a:custGeom>
              <a:avLst/>
              <a:gdLst/>
              <a:ahLst/>
              <a:cxnLst/>
              <a:rect l="0" t="0" r="0" b="0"/>
              <a:pathLst>
                <a:path w="1617305" h="1720984">
                  <a:moveTo>
                    <a:pt x="461257" y="995311"/>
                  </a:moveTo>
                  <a:cubicBezTo>
                    <a:pt x="494164" y="1067491"/>
                    <a:pt x="553427" y="1127864"/>
                    <a:pt x="632497" y="1160616"/>
                  </a:cubicBezTo>
                  <a:cubicBezTo>
                    <a:pt x="798252" y="1229274"/>
                    <a:pt x="988281" y="1150562"/>
                    <a:pt x="1056938" y="984807"/>
                  </a:cubicBezTo>
                  <a:cubicBezTo>
                    <a:pt x="1125596" y="819053"/>
                    <a:pt x="1046883" y="629024"/>
                    <a:pt x="881129" y="560367"/>
                  </a:cubicBezTo>
                  <a:cubicBezTo>
                    <a:pt x="715375" y="491709"/>
                    <a:pt x="525347" y="570422"/>
                    <a:pt x="456689" y="736176"/>
                  </a:cubicBezTo>
                  <a:cubicBezTo>
                    <a:pt x="435719" y="786802"/>
                    <a:pt x="428496" y="839692"/>
                    <a:pt x="433302" y="890697"/>
                  </a:cubicBezTo>
                  <a:lnTo>
                    <a:pt x="12349" y="1003491"/>
                  </a:lnTo>
                  <a:cubicBezTo>
                    <a:pt x="7227" y="976953"/>
                    <a:pt x="3510" y="950086"/>
                    <a:pt x="1247" y="923003"/>
                  </a:cubicBezTo>
                  <a:cubicBezTo>
                    <a:pt x="73770" y="923006"/>
                    <a:pt x="146292" y="923008"/>
                    <a:pt x="218816" y="923011"/>
                  </a:cubicBezTo>
                  <a:cubicBezTo>
                    <a:pt x="248718" y="923011"/>
                    <a:pt x="272958" y="898770"/>
                    <a:pt x="272958" y="868868"/>
                  </a:cubicBezTo>
                  <a:cubicBezTo>
                    <a:pt x="272958" y="838967"/>
                    <a:pt x="248718" y="814726"/>
                    <a:pt x="218816" y="814726"/>
                  </a:cubicBezTo>
                  <a:cubicBezTo>
                    <a:pt x="145878" y="814730"/>
                    <a:pt x="72939" y="814732"/>
                    <a:pt x="0" y="814733"/>
                  </a:cubicBezTo>
                  <a:cubicBezTo>
                    <a:pt x="4954" y="732878"/>
                    <a:pt x="23379" y="650437"/>
                    <a:pt x="56522" y="570422"/>
                  </a:cubicBezTo>
                  <a:cubicBezTo>
                    <a:pt x="216724" y="183661"/>
                    <a:pt x="660124" y="0"/>
                    <a:pt x="1046883" y="160201"/>
                  </a:cubicBezTo>
                  <a:cubicBezTo>
                    <a:pt x="1433644" y="320402"/>
                    <a:pt x="1617305" y="763801"/>
                    <a:pt x="1457104" y="1150562"/>
                  </a:cubicBezTo>
                  <a:cubicBezTo>
                    <a:pt x="1296903" y="1537321"/>
                    <a:pt x="853503" y="1720984"/>
                    <a:pt x="466743" y="1560783"/>
                  </a:cubicBezTo>
                  <a:cubicBezTo>
                    <a:pt x="258264" y="1474427"/>
                    <a:pt x="108797" y="1305784"/>
                    <a:pt x="40391" y="1108081"/>
                  </a:cubicBezTo>
                  <a:lnTo>
                    <a:pt x="461257" y="995311"/>
                  </a:lnTo>
                  <a:close/>
                </a:path>
              </a:pathLst>
            </a:custGeom>
            <a:noFill/>
            <a:ln w="13535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8250040" y="3403781"/>
            <a:ext cx="697099" cy="737564"/>
            <a:chOff x="5951846" y="2709859"/>
            <a:chExt cx="697099" cy="737564"/>
          </a:xfrm>
        </p:grpSpPr>
        <p:sp>
          <p:nvSpPr>
            <p:cNvPr id="8" name="Rounded Rectangle 7"/>
            <p:cNvSpPr/>
            <p:nvPr/>
          </p:nvSpPr>
          <p:spPr>
            <a:xfrm>
              <a:off x="5951846" y="2709859"/>
              <a:ext cx="697099" cy="737564"/>
            </a:xfrm>
            <a:custGeom>
              <a:avLst/>
              <a:gdLst/>
              <a:ahLst/>
              <a:cxnLst/>
              <a:rect l="0" t="0" r="0" b="0"/>
              <a:pathLst>
                <a:path w="697099" h="737564">
                  <a:moveTo>
                    <a:pt x="4806" y="398987"/>
                  </a:moveTo>
                  <a:lnTo>
                    <a:pt x="283787" y="324234"/>
                  </a:lnTo>
                  <a:lnTo>
                    <a:pt x="321256" y="315062"/>
                  </a:lnTo>
                  <a:cubicBezTo>
                    <a:pt x="330380" y="313851"/>
                    <a:pt x="339935" y="314953"/>
                    <a:pt x="349050" y="318729"/>
                  </a:cubicBezTo>
                  <a:cubicBezTo>
                    <a:pt x="376676" y="330172"/>
                    <a:pt x="389795" y="361843"/>
                    <a:pt x="378352" y="389469"/>
                  </a:cubicBezTo>
                  <a:cubicBezTo>
                    <a:pt x="371873" y="405110"/>
                    <a:pt x="358909" y="416101"/>
                    <a:pt x="343867" y="420616"/>
                  </a:cubicBezTo>
                  <a:lnTo>
                    <a:pt x="311813" y="428828"/>
                  </a:lnTo>
                  <a:lnTo>
                    <a:pt x="32760" y="503600"/>
                  </a:lnTo>
                  <a:cubicBezTo>
                    <a:pt x="65667" y="575782"/>
                    <a:pt x="124930" y="636154"/>
                    <a:pt x="204001" y="668906"/>
                  </a:cubicBezTo>
                  <a:cubicBezTo>
                    <a:pt x="369755" y="737564"/>
                    <a:pt x="559784" y="658851"/>
                    <a:pt x="628441" y="493097"/>
                  </a:cubicBezTo>
                  <a:cubicBezTo>
                    <a:pt x="697099" y="327343"/>
                    <a:pt x="618386" y="137315"/>
                    <a:pt x="452632" y="68657"/>
                  </a:cubicBezTo>
                  <a:cubicBezTo>
                    <a:pt x="286878" y="0"/>
                    <a:pt x="96850" y="78711"/>
                    <a:pt x="28192" y="244466"/>
                  </a:cubicBezTo>
                  <a:cubicBezTo>
                    <a:pt x="7222" y="295092"/>
                    <a:pt x="0" y="347982"/>
                    <a:pt x="4806" y="398987"/>
                  </a:cubicBezTo>
                  <a:close/>
                </a:path>
              </a:pathLst>
            </a:custGeom>
            <a:solidFill>
              <a:srgbClr val="3CC583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951846" y="2709859"/>
              <a:ext cx="697099" cy="737564"/>
            </a:xfrm>
            <a:custGeom>
              <a:avLst/>
              <a:gdLst/>
              <a:ahLst/>
              <a:cxnLst/>
              <a:rect l="0" t="0" r="0" b="0"/>
              <a:pathLst>
                <a:path w="697099" h="737564">
                  <a:moveTo>
                    <a:pt x="4806" y="398987"/>
                  </a:moveTo>
                  <a:lnTo>
                    <a:pt x="283787" y="324234"/>
                  </a:lnTo>
                  <a:lnTo>
                    <a:pt x="321256" y="315062"/>
                  </a:lnTo>
                  <a:cubicBezTo>
                    <a:pt x="330380" y="313851"/>
                    <a:pt x="339935" y="314953"/>
                    <a:pt x="349050" y="318729"/>
                  </a:cubicBezTo>
                  <a:cubicBezTo>
                    <a:pt x="376676" y="330172"/>
                    <a:pt x="389795" y="361843"/>
                    <a:pt x="378352" y="389469"/>
                  </a:cubicBezTo>
                  <a:cubicBezTo>
                    <a:pt x="371873" y="405110"/>
                    <a:pt x="358909" y="416101"/>
                    <a:pt x="343867" y="420616"/>
                  </a:cubicBezTo>
                  <a:lnTo>
                    <a:pt x="311813" y="428828"/>
                  </a:lnTo>
                  <a:lnTo>
                    <a:pt x="32760" y="503600"/>
                  </a:lnTo>
                  <a:cubicBezTo>
                    <a:pt x="65667" y="575782"/>
                    <a:pt x="124930" y="636154"/>
                    <a:pt x="204001" y="668906"/>
                  </a:cubicBezTo>
                  <a:cubicBezTo>
                    <a:pt x="369755" y="737564"/>
                    <a:pt x="559784" y="658851"/>
                    <a:pt x="628441" y="493097"/>
                  </a:cubicBezTo>
                  <a:cubicBezTo>
                    <a:pt x="697099" y="327343"/>
                    <a:pt x="618386" y="137315"/>
                    <a:pt x="452632" y="68657"/>
                  </a:cubicBezTo>
                  <a:cubicBezTo>
                    <a:pt x="286878" y="0"/>
                    <a:pt x="96850" y="78711"/>
                    <a:pt x="28192" y="244466"/>
                  </a:cubicBezTo>
                  <a:cubicBezTo>
                    <a:pt x="7222" y="295092"/>
                    <a:pt x="0" y="347982"/>
                    <a:pt x="4806" y="398987"/>
                  </a:cubicBezTo>
                  <a:close/>
                </a:path>
              </a:pathLst>
            </a:custGeom>
            <a:noFill/>
            <a:ln w="13535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224780" y="2245995"/>
            <a:ext cx="3316605" cy="3228340"/>
            <a:chOff x="3332947" y="2272734"/>
            <a:chExt cx="3008685" cy="1628696"/>
          </a:xfrm>
        </p:grpSpPr>
        <p:sp>
          <p:nvSpPr>
            <p:cNvPr id="11" name="Rounded Rectangle 10"/>
            <p:cNvSpPr/>
            <p:nvPr/>
          </p:nvSpPr>
          <p:spPr>
            <a:xfrm>
              <a:off x="3419112" y="3023708"/>
              <a:ext cx="2922520" cy="877722"/>
            </a:xfrm>
            <a:custGeom>
              <a:avLst/>
              <a:gdLst/>
              <a:ahLst/>
              <a:cxnLst/>
              <a:rect l="0" t="0" r="0" b="0"/>
              <a:pathLst>
                <a:path w="2922520" h="877722">
                  <a:moveTo>
                    <a:pt x="2816512" y="10382"/>
                  </a:moveTo>
                  <a:lnTo>
                    <a:pt x="0" y="773127"/>
                  </a:lnTo>
                  <a:cubicBezTo>
                    <a:pt x="0" y="773127"/>
                    <a:pt x="14990" y="794206"/>
                    <a:pt x="22728" y="823089"/>
                  </a:cubicBezTo>
                  <a:cubicBezTo>
                    <a:pt x="30468" y="851972"/>
                    <a:pt x="28025" y="877722"/>
                    <a:pt x="28025" y="877722"/>
                  </a:cubicBezTo>
                  <a:lnTo>
                    <a:pt x="2844538" y="114977"/>
                  </a:lnTo>
                  <a:lnTo>
                    <a:pt x="2876592" y="106764"/>
                  </a:lnTo>
                  <a:cubicBezTo>
                    <a:pt x="2891635" y="102249"/>
                    <a:pt x="2904598" y="91258"/>
                    <a:pt x="2911077" y="75617"/>
                  </a:cubicBezTo>
                  <a:cubicBezTo>
                    <a:pt x="2922520" y="47991"/>
                    <a:pt x="2909401" y="16320"/>
                    <a:pt x="2881775" y="4877"/>
                  </a:cubicBezTo>
                  <a:cubicBezTo>
                    <a:pt x="2872660" y="1101"/>
                    <a:pt x="2863105" y="0"/>
                    <a:pt x="2853981" y="1210"/>
                  </a:cubicBezTo>
                  <a:lnTo>
                    <a:pt x="2816512" y="10382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3419236" y="2272734"/>
              <a:ext cx="1978280" cy="622146"/>
            </a:xfrm>
            <a:custGeom>
              <a:avLst/>
              <a:gdLst/>
              <a:ahLst/>
              <a:cxnLst/>
              <a:rect l="0" t="0" r="0" b="0"/>
              <a:pathLst>
                <a:path w="1978280" h="622146">
                  <a:moveTo>
                    <a:pt x="1905069" y="614956"/>
                  </a:moveTo>
                  <a:cubicBezTo>
                    <a:pt x="1933686" y="622146"/>
                    <a:pt x="1962876" y="605058"/>
                    <a:pt x="1970540" y="576454"/>
                  </a:cubicBezTo>
                  <a:cubicBezTo>
                    <a:pt x="1978280" y="547571"/>
                    <a:pt x="1961139" y="517883"/>
                    <a:pt x="1932256" y="510144"/>
                  </a:cubicBezTo>
                  <a:cubicBezTo>
                    <a:pt x="1297524" y="340068"/>
                    <a:pt x="662761" y="170076"/>
                    <a:pt x="28025" y="0"/>
                  </a:cubicBezTo>
                  <a:cubicBezTo>
                    <a:pt x="28025" y="0"/>
                    <a:pt x="30468" y="25749"/>
                    <a:pt x="22728" y="54632"/>
                  </a:cubicBezTo>
                  <a:cubicBezTo>
                    <a:pt x="14990" y="83516"/>
                    <a:pt x="0" y="104594"/>
                    <a:pt x="0" y="104594"/>
                  </a:cubicBezTo>
                  <a:lnTo>
                    <a:pt x="1905069" y="614956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332947" y="3032803"/>
              <a:ext cx="2463363" cy="108352"/>
            </a:xfrm>
            <a:custGeom>
              <a:avLst/>
              <a:gdLst/>
              <a:ahLst/>
              <a:cxnLst/>
              <a:rect l="0" t="0" r="0" b="0"/>
              <a:pathLst>
                <a:path w="2463363" h="108352">
                  <a:moveTo>
                    <a:pt x="2409221" y="108352"/>
                  </a:moveTo>
                  <a:cubicBezTo>
                    <a:pt x="2439123" y="108352"/>
                    <a:pt x="2463363" y="84112"/>
                    <a:pt x="2463363" y="54210"/>
                  </a:cubicBezTo>
                  <a:cubicBezTo>
                    <a:pt x="2463363" y="24308"/>
                    <a:pt x="2439123" y="68"/>
                    <a:pt x="2409221" y="68"/>
                  </a:cubicBezTo>
                  <a:cubicBezTo>
                    <a:pt x="1606201" y="107"/>
                    <a:pt x="803065" y="0"/>
                    <a:pt x="0" y="0"/>
                  </a:cubicBezTo>
                  <a:cubicBezTo>
                    <a:pt x="0" y="0"/>
                    <a:pt x="9023" y="24240"/>
                    <a:pt x="9023" y="54142"/>
                  </a:cubicBezTo>
                  <a:cubicBezTo>
                    <a:pt x="9023" y="84043"/>
                    <a:pt x="0" y="108284"/>
                    <a:pt x="0" y="108284"/>
                  </a:cubicBezTo>
                  <a:cubicBezTo>
                    <a:pt x="803073" y="108284"/>
                    <a:pt x="1606149" y="108327"/>
                    <a:pt x="2409221" y="108352"/>
                  </a:cubicBez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3419112" y="3023708"/>
              <a:ext cx="2922520" cy="877722"/>
            </a:xfrm>
            <a:custGeom>
              <a:avLst/>
              <a:gdLst/>
              <a:ahLst/>
              <a:cxnLst/>
              <a:rect l="0" t="0" r="0" b="0"/>
              <a:pathLst>
                <a:path w="2922520" h="877722">
                  <a:moveTo>
                    <a:pt x="2816512" y="10382"/>
                  </a:moveTo>
                  <a:lnTo>
                    <a:pt x="0" y="773127"/>
                  </a:lnTo>
                  <a:cubicBezTo>
                    <a:pt x="0" y="773127"/>
                    <a:pt x="14990" y="794206"/>
                    <a:pt x="22728" y="823089"/>
                  </a:cubicBezTo>
                  <a:cubicBezTo>
                    <a:pt x="30468" y="851972"/>
                    <a:pt x="28025" y="877722"/>
                    <a:pt x="28025" y="877722"/>
                  </a:cubicBezTo>
                  <a:lnTo>
                    <a:pt x="2844538" y="114977"/>
                  </a:lnTo>
                  <a:lnTo>
                    <a:pt x="2876592" y="106764"/>
                  </a:lnTo>
                  <a:cubicBezTo>
                    <a:pt x="2891635" y="102249"/>
                    <a:pt x="2904598" y="91258"/>
                    <a:pt x="2911077" y="75617"/>
                  </a:cubicBezTo>
                  <a:cubicBezTo>
                    <a:pt x="2922520" y="47991"/>
                    <a:pt x="2909401" y="16320"/>
                    <a:pt x="2881775" y="4877"/>
                  </a:cubicBezTo>
                  <a:cubicBezTo>
                    <a:pt x="2872660" y="1101"/>
                    <a:pt x="2863105" y="0"/>
                    <a:pt x="2853981" y="1210"/>
                  </a:cubicBezTo>
                  <a:lnTo>
                    <a:pt x="2816512" y="10382"/>
                  </a:lnTo>
                  <a:close/>
                </a:path>
              </a:pathLst>
            </a:custGeom>
            <a:noFill/>
            <a:ln w="13535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419236" y="2272734"/>
              <a:ext cx="1978280" cy="622146"/>
            </a:xfrm>
            <a:custGeom>
              <a:avLst/>
              <a:gdLst/>
              <a:ahLst/>
              <a:cxnLst/>
              <a:rect l="0" t="0" r="0" b="0"/>
              <a:pathLst>
                <a:path w="1978280" h="622146">
                  <a:moveTo>
                    <a:pt x="1905069" y="614956"/>
                  </a:moveTo>
                  <a:cubicBezTo>
                    <a:pt x="1933686" y="622146"/>
                    <a:pt x="1962876" y="605058"/>
                    <a:pt x="1970540" y="576454"/>
                  </a:cubicBezTo>
                  <a:cubicBezTo>
                    <a:pt x="1978280" y="547571"/>
                    <a:pt x="1961139" y="517883"/>
                    <a:pt x="1932256" y="510144"/>
                  </a:cubicBezTo>
                  <a:cubicBezTo>
                    <a:pt x="1297524" y="340068"/>
                    <a:pt x="662761" y="170076"/>
                    <a:pt x="28025" y="0"/>
                  </a:cubicBezTo>
                  <a:cubicBezTo>
                    <a:pt x="28025" y="0"/>
                    <a:pt x="30468" y="25749"/>
                    <a:pt x="22728" y="54632"/>
                  </a:cubicBezTo>
                  <a:cubicBezTo>
                    <a:pt x="14990" y="83516"/>
                    <a:pt x="0" y="104594"/>
                    <a:pt x="0" y="104594"/>
                  </a:cubicBezTo>
                  <a:lnTo>
                    <a:pt x="1905069" y="614956"/>
                  </a:lnTo>
                  <a:close/>
                </a:path>
              </a:pathLst>
            </a:custGeom>
            <a:noFill/>
            <a:ln w="13535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332947" y="3032803"/>
              <a:ext cx="2463363" cy="108352"/>
            </a:xfrm>
            <a:custGeom>
              <a:avLst/>
              <a:gdLst/>
              <a:ahLst/>
              <a:cxnLst/>
              <a:rect l="0" t="0" r="0" b="0"/>
              <a:pathLst>
                <a:path w="2463363" h="108352">
                  <a:moveTo>
                    <a:pt x="2409221" y="108352"/>
                  </a:moveTo>
                  <a:cubicBezTo>
                    <a:pt x="2439123" y="108352"/>
                    <a:pt x="2463363" y="84112"/>
                    <a:pt x="2463363" y="54210"/>
                  </a:cubicBezTo>
                  <a:cubicBezTo>
                    <a:pt x="2463363" y="24308"/>
                    <a:pt x="2439123" y="68"/>
                    <a:pt x="2409221" y="68"/>
                  </a:cubicBezTo>
                  <a:cubicBezTo>
                    <a:pt x="1606201" y="107"/>
                    <a:pt x="803065" y="0"/>
                    <a:pt x="0" y="0"/>
                  </a:cubicBezTo>
                  <a:cubicBezTo>
                    <a:pt x="0" y="0"/>
                    <a:pt x="9023" y="24240"/>
                    <a:pt x="9023" y="54142"/>
                  </a:cubicBezTo>
                  <a:cubicBezTo>
                    <a:pt x="9023" y="84043"/>
                    <a:pt x="0" y="108284"/>
                    <a:pt x="0" y="108284"/>
                  </a:cubicBezTo>
                  <a:cubicBezTo>
                    <a:pt x="803073" y="108284"/>
                    <a:pt x="1606149" y="108327"/>
                    <a:pt x="2409221" y="108352"/>
                  </a:cubicBezTo>
                  <a:close/>
                </a:path>
              </a:pathLst>
            </a:custGeom>
            <a:noFill/>
            <a:ln w="13535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450671" y="1884788"/>
            <a:ext cx="890852" cy="738662"/>
            <a:chOff x="2558877" y="1800466"/>
            <a:chExt cx="890852" cy="738662"/>
          </a:xfrm>
        </p:grpSpPr>
        <p:sp>
          <p:nvSpPr>
            <p:cNvPr id="18" name="Rounded Rectangle 17"/>
            <p:cNvSpPr/>
            <p:nvPr/>
          </p:nvSpPr>
          <p:spPr>
            <a:xfrm>
              <a:off x="2558877" y="1800466"/>
              <a:ext cx="890852" cy="738662"/>
            </a:xfrm>
            <a:custGeom>
              <a:avLst/>
              <a:gdLst/>
              <a:ahLst/>
              <a:cxnLst/>
              <a:rect l="0" t="0" r="0" b="0"/>
              <a:pathLst>
                <a:path w="890852" h="738662">
                  <a:moveTo>
                    <a:pt x="378945" y="55547"/>
                  </a:moveTo>
                  <a:cubicBezTo>
                    <a:pt x="171638" y="0"/>
                    <a:pt x="107563" y="104031"/>
                    <a:pt x="63043" y="251162"/>
                  </a:cubicBezTo>
                  <a:cubicBezTo>
                    <a:pt x="63043" y="251162"/>
                    <a:pt x="56058" y="274397"/>
                    <a:pt x="48322" y="303269"/>
                  </a:cubicBezTo>
                  <a:cubicBezTo>
                    <a:pt x="40585" y="332141"/>
                    <a:pt x="35010" y="355755"/>
                    <a:pt x="35010" y="355755"/>
                  </a:cubicBezTo>
                  <a:cubicBezTo>
                    <a:pt x="0" y="505432"/>
                    <a:pt x="3482" y="627567"/>
                    <a:pt x="210788" y="683114"/>
                  </a:cubicBezTo>
                  <a:cubicBezTo>
                    <a:pt x="418094" y="738662"/>
                    <a:pt x="758799" y="708753"/>
                    <a:pt x="860204" y="576865"/>
                  </a:cubicBezTo>
                  <a:cubicBezTo>
                    <a:pt x="860204" y="576865"/>
                    <a:pt x="875379" y="555824"/>
                    <a:pt x="883116" y="526952"/>
                  </a:cubicBezTo>
                  <a:cubicBezTo>
                    <a:pt x="890852" y="498079"/>
                    <a:pt x="888231" y="472270"/>
                    <a:pt x="888231" y="472270"/>
                  </a:cubicBezTo>
                  <a:cubicBezTo>
                    <a:pt x="866355" y="307349"/>
                    <a:pt x="586250" y="111095"/>
                    <a:pt x="378945" y="55547"/>
                  </a:cubicBezTo>
                  <a:close/>
                </a:path>
              </a:pathLst>
            </a:custGeom>
            <a:solidFill>
              <a:srgbClr val="4E88E7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2558877" y="1800466"/>
              <a:ext cx="890852" cy="738662"/>
            </a:xfrm>
            <a:custGeom>
              <a:avLst/>
              <a:gdLst/>
              <a:ahLst/>
              <a:cxnLst/>
              <a:rect l="0" t="0" r="0" b="0"/>
              <a:pathLst>
                <a:path w="890852" h="738662">
                  <a:moveTo>
                    <a:pt x="378945" y="55547"/>
                  </a:moveTo>
                  <a:cubicBezTo>
                    <a:pt x="171638" y="0"/>
                    <a:pt x="107563" y="104031"/>
                    <a:pt x="63043" y="251162"/>
                  </a:cubicBezTo>
                  <a:cubicBezTo>
                    <a:pt x="63043" y="251162"/>
                    <a:pt x="56058" y="274397"/>
                    <a:pt x="48322" y="303269"/>
                  </a:cubicBezTo>
                  <a:cubicBezTo>
                    <a:pt x="40585" y="332141"/>
                    <a:pt x="35010" y="355755"/>
                    <a:pt x="35010" y="355755"/>
                  </a:cubicBezTo>
                  <a:cubicBezTo>
                    <a:pt x="0" y="505432"/>
                    <a:pt x="3482" y="627567"/>
                    <a:pt x="210788" y="683114"/>
                  </a:cubicBezTo>
                  <a:cubicBezTo>
                    <a:pt x="418094" y="738662"/>
                    <a:pt x="758799" y="708753"/>
                    <a:pt x="860204" y="576865"/>
                  </a:cubicBezTo>
                  <a:cubicBezTo>
                    <a:pt x="860204" y="576865"/>
                    <a:pt x="875379" y="555824"/>
                    <a:pt x="883116" y="526952"/>
                  </a:cubicBezTo>
                  <a:cubicBezTo>
                    <a:pt x="890852" y="498079"/>
                    <a:pt x="888231" y="472270"/>
                    <a:pt x="888231" y="472270"/>
                  </a:cubicBezTo>
                  <a:cubicBezTo>
                    <a:pt x="866355" y="307349"/>
                    <a:pt x="586250" y="111095"/>
                    <a:pt x="378945" y="55547"/>
                  </a:cubicBezTo>
                  <a:close/>
                </a:path>
              </a:pathLst>
            </a:custGeom>
            <a:noFill/>
            <a:ln w="13535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450655" y="5166939"/>
            <a:ext cx="890845" cy="738661"/>
            <a:chOff x="2558861" y="3634817"/>
            <a:chExt cx="890845" cy="738661"/>
          </a:xfrm>
        </p:grpSpPr>
        <p:sp>
          <p:nvSpPr>
            <p:cNvPr id="21" name="Rounded Rectangle 20"/>
            <p:cNvSpPr/>
            <p:nvPr/>
          </p:nvSpPr>
          <p:spPr>
            <a:xfrm>
              <a:off x="2558861" y="3634817"/>
              <a:ext cx="890845" cy="738661"/>
            </a:xfrm>
            <a:custGeom>
              <a:avLst/>
              <a:gdLst/>
              <a:ahLst/>
              <a:cxnLst/>
              <a:rect l="0" t="0" r="0" b="0"/>
              <a:pathLst>
                <a:path w="890845" h="738661">
                  <a:moveTo>
                    <a:pt x="210781" y="55547"/>
                  </a:moveTo>
                  <a:cubicBezTo>
                    <a:pt x="3475" y="111094"/>
                    <a:pt x="0" y="233226"/>
                    <a:pt x="35010" y="382904"/>
                  </a:cubicBezTo>
                  <a:cubicBezTo>
                    <a:pt x="35010" y="382904"/>
                    <a:pt x="40578" y="406519"/>
                    <a:pt x="48315" y="435391"/>
                  </a:cubicBezTo>
                  <a:cubicBezTo>
                    <a:pt x="56051" y="464264"/>
                    <a:pt x="63029" y="487500"/>
                    <a:pt x="63029" y="487500"/>
                  </a:cubicBezTo>
                  <a:cubicBezTo>
                    <a:pt x="107548" y="634632"/>
                    <a:pt x="171631" y="738661"/>
                    <a:pt x="378937" y="683114"/>
                  </a:cubicBezTo>
                  <a:cubicBezTo>
                    <a:pt x="586243" y="627566"/>
                    <a:pt x="866348" y="431312"/>
                    <a:pt x="888223" y="266390"/>
                  </a:cubicBezTo>
                  <a:cubicBezTo>
                    <a:pt x="888223" y="266390"/>
                    <a:pt x="890845" y="240582"/>
                    <a:pt x="883109" y="211710"/>
                  </a:cubicBezTo>
                  <a:cubicBezTo>
                    <a:pt x="875372" y="182836"/>
                    <a:pt x="860198" y="161796"/>
                    <a:pt x="860198" y="161796"/>
                  </a:cubicBezTo>
                  <a:cubicBezTo>
                    <a:pt x="758793" y="29908"/>
                    <a:pt x="418088" y="0"/>
                    <a:pt x="210781" y="55547"/>
                  </a:cubicBezTo>
                  <a:close/>
                </a:path>
              </a:pathLst>
            </a:custGeom>
            <a:solidFill>
              <a:srgbClr val="3CC583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2558861" y="3634817"/>
              <a:ext cx="890845" cy="738661"/>
            </a:xfrm>
            <a:custGeom>
              <a:avLst/>
              <a:gdLst/>
              <a:ahLst/>
              <a:cxnLst/>
              <a:rect l="0" t="0" r="0" b="0"/>
              <a:pathLst>
                <a:path w="890845" h="738661">
                  <a:moveTo>
                    <a:pt x="210781" y="55547"/>
                  </a:moveTo>
                  <a:cubicBezTo>
                    <a:pt x="3475" y="111094"/>
                    <a:pt x="0" y="233226"/>
                    <a:pt x="35010" y="382904"/>
                  </a:cubicBezTo>
                  <a:cubicBezTo>
                    <a:pt x="35010" y="382904"/>
                    <a:pt x="40578" y="406519"/>
                    <a:pt x="48315" y="435391"/>
                  </a:cubicBezTo>
                  <a:cubicBezTo>
                    <a:pt x="56051" y="464264"/>
                    <a:pt x="63029" y="487500"/>
                    <a:pt x="63029" y="487500"/>
                  </a:cubicBezTo>
                  <a:cubicBezTo>
                    <a:pt x="107548" y="634632"/>
                    <a:pt x="171631" y="738661"/>
                    <a:pt x="378937" y="683114"/>
                  </a:cubicBezTo>
                  <a:cubicBezTo>
                    <a:pt x="586243" y="627566"/>
                    <a:pt x="866348" y="431312"/>
                    <a:pt x="888223" y="266390"/>
                  </a:cubicBezTo>
                  <a:cubicBezTo>
                    <a:pt x="888223" y="266390"/>
                    <a:pt x="890845" y="240582"/>
                    <a:pt x="883109" y="211710"/>
                  </a:cubicBezTo>
                  <a:cubicBezTo>
                    <a:pt x="875372" y="182836"/>
                    <a:pt x="860198" y="161796"/>
                    <a:pt x="860198" y="161796"/>
                  </a:cubicBezTo>
                  <a:cubicBezTo>
                    <a:pt x="758793" y="29908"/>
                    <a:pt x="418088" y="0"/>
                    <a:pt x="210781" y="55547"/>
                  </a:cubicBezTo>
                  <a:close/>
                </a:path>
              </a:pathLst>
            </a:custGeom>
            <a:noFill/>
            <a:ln w="13535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369535" y="3646515"/>
            <a:ext cx="864241" cy="649705"/>
            <a:chOff x="2477741" y="2762093"/>
            <a:chExt cx="864241" cy="649705"/>
          </a:xfrm>
        </p:grpSpPr>
        <p:sp>
          <p:nvSpPr>
            <p:cNvPr id="24" name="Rounded Rectangle 23"/>
            <p:cNvSpPr/>
            <p:nvPr/>
          </p:nvSpPr>
          <p:spPr>
            <a:xfrm>
              <a:off x="2477741" y="2762093"/>
              <a:ext cx="864241" cy="649705"/>
            </a:xfrm>
            <a:custGeom>
              <a:avLst/>
              <a:gdLst/>
              <a:ahLst/>
              <a:cxnLst/>
              <a:rect l="0" t="0" r="0" b="0"/>
              <a:pathLst>
                <a:path w="864241" h="649705">
                  <a:moveTo>
                    <a:pt x="255241" y="0"/>
                  </a:moveTo>
                  <a:cubicBezTo>
                    <a:pt x="40622" y="0"/>
                    <a:pt x="5655" y="117070"/>
                    <a:pt x="733" y="270710"/>
                  </a:cubicBezTo>
                  <a:cubicBezTo>
                    <a:pt x="733" y="270710"/>
                    <a:pt x="0" y="294961"/>
                    <a:pt x="0" y="324852"/>
                  </a:cubicBezTo>
                  <a:cubicBezTo>
                    <a:pt x="0" y="354743"/>
                    <a:pt x="726" y="378994"/>
                    <a:pt x="726" y="378994"/>
                  </a:cubicBezTo>
                  <a:cubicBezTo>
                    <a:pt x="5647" y="532633"/>
                    <a:pt x="40622" y="649705"/>
                    <a:pt x="255241" y="649705"/>
                  </a:cubicBezTo>
                  <a:cubicBezTo>
                    <a:pt x="469860" y="649705"/>
                    <a:pt x="791215" y="532634"/>
                    <a:pt x="855030" y="378994"/>
                  </a:cubicBezTo>
                  <a:cubicBezTo>
                    <a:pt x="855030" y="378994"/>
                    <a:pt x="864241" y="354743"/>
                    <a:pt x="864241" y="324852"/>
                  </a:cubicBezTo>
                  <a:cubicBezTo>
                    <a:pt x="864241" y="294961"/>
                    <a:pt x="855030" y="270710"/>
                    <a:pt x="855030" y="270710"/>
                  </a:cubicBezTo>
                  <a:cubicBezTo>
                    <a:pt x="791215" y="117070"/>
                    <a:pt x="469860" y="0"/>
                    <a:pt x="255241" y="0"/>
                  </a:cubicBezTo>
                  <a:close/>
                </a:path>
              </a:pathLst>
            </a:custGeom>
            <a:solidFill>
              <a:srgbClr val="1EABDA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477741" y="2762093"/>
              <a:ext cx="864241" cy="649705"/>
            </a:xfrm>
            <a:custGeom>
              <a:avLst/>
              <a:gdLst/>
              <a:ahLst/>
              <a:cxnLst/>
              <a:rect l="0" t="0" r="0" b="0"/>
              <a:pathLst>
                <a:path w="864241" h="649705">
                  <a:moveTo>
                    <a:pt x="255241" y="0"/>
                  </a:moveTo>
                  <a:cubicBezTo>
                    <a:pt x="40622" y="0"/>
                    <a:pt x="5655" y="117070"/>
                    <a:pt x="733" y="270710"/>
                  </a:cubicBezTo>
                  <a:cubicBezTo>
                    <a:pt x="733" y="270710"/>
                    <a:pt x="0" y="294961"/>
                    <a:pt x="0" y="324852"/>
                  </a:cubicBezTo>
                  <a:cubicBezTo>
                    <a:pt x="0" y="354743"/>
                    <a:pt x="726" y="378994"/>
                    <a:pt x="726" y="378994"/>
                  </a:cubicBezTo>
                  <a:cubicBezTo>
                    <a:pt x="5647" y="532633"/>
                    <a:pt x="40622" y="649705"/>
                    <a:pt x="255241" y="649705"/>
                  </a:cubicBezTo>
                  <a:cubicBezTo>
                    <a:pt x="469860" y="649705"/>
                    <a:pt x="791215" y="532634"/>
                    <a:pt x="855030" y="378994"/>
                  </a:cubicBezTo>
                  <a:cubicBezTo>
                    <a:pt x="855030" y="378994"/>
                    <a:pt x="864241" y="354743"/>
                    <a:pt x="864241" y="324852"/>
                  </a:cubicBezTo>
                  <a:cubicBezTo>
                    <a:pt x="864241" y="294961"/>
                    <a:pt x="855030" y="270710"/>
                    <a:pt x="855030" y="270710"/>
                  </a:cubicBezTo>
                  <a:cubicBezTo>
                    <a:pt x="791215" y="117070"/>
                    <a:pt x="469860" y="0"/>
                    <a:pt x="255241" y="0"/>
                  </a:cubicBezTo>
                  <a:close/>
                </a:path>
              </a:pathLst>
            </a:custGeom>
            <a:noFill/>
            <a:ln w="13535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4244138" y="1173079"/>
            <a:ext cx="3524885" cy="26098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700" b="1">
                <a:solidFill>
                  <a:srgbClr val="484848"/>
                </a:solidFill>
                <a:latin typeface="Roboto"/>
              </a:rPr>
              <a:t>Levels of Engagement in Development</a:t>
            </a:r>
            <a:endParaRPr sz="1700" b="1">
              <a:solidFill>
                <a:srgbClr val="484848"/>
              </a:solidFill>
              <a:latin typeface="Roboto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706599" y="5500537"/>
            <a:ext cx="1485265" cy="61531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l"/>
            <a:r>
              <a:rPr sz="2000" b="1">
                <a:solidFill>
                  <a:srgbClr val="3CC583"/>
                </a:solidFill>
                <a:latin typeface="Arial Black" panose="020B0A04020102020204" charset="0"/>
                <a:cs typeface="Arial Black" panose="020B0A04020102020204" charset="0"/>
              </a:rPr>
              <a:t>Vocational
Skills</a:t>
            </a:r>
            <a:endParaRPr sz="2000" b="1">
              <a:solidFill>
                <a:srgbClr val="3CC583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61447" y="2770271"/>
            <a:ext cx="107950" cy="26098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700" b="1">
                <a:solidFill>
                  <a:srgbClr val="FFFFFF"/>
                </a:solidFill>
                <a:latin typeface="Roboto"/>
              </a:rPr>
              <a:t>1</a:t>
            </a:r>
            <a:endParaRPr sz="1700" b="1">
              <a:solidFill>
                <a:srgbClr val="FFFFFF"/>
              </a:solidFill>
              <a:latin typeface="Roboto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337630" y="3364932"/>
            <a:ext cx="1888490" cy="92329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l"/>
            <a:r>
              <a:rPr sz="2000" b="1">
                <a:solidFill>
                  <a:srgbClr val="1EABDA"/>
                </a:solidFill>
                <a:latin typeface="Arial Black" panose="020B0A04020102020204" charset="0"/>
                <a:cs typeface="Arial Black" panose="020B0A04020102020204" charset="0"/>
              </a:rPr>
              <a:t>Social &amp;
Interpersonal
Skills</a:t>
            </a:r>
            <a:endParaRPr sz="2000" b="1">
              <a:solidFill>
                <a:srgbClr val="1EABDA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622048" y="3816016"/>
            <a:ext cx="170180" cy="30734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2000" b="1">
                <a:solidFill>
                  <a:srgbClr val="FFFFFF"/>
                </a:solidFill>
                <a:latin typeface="Arial Black" panose="020B0A04020102020204" charset="0"/>
                <a:cs typeface="Arial Black" panose="020B0A04020102020204" charset="0"/>
              </a:rPr>
              <a:t>2</a:t>
            </a:r>
            <a:endParaRPr sz="2000" b="1">
              <a:solidFill>
                <a:srgbClr val="FFFFFF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21308" y="4556961"/>
            <a:ext cx="170180" cy="30734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lang="en-US" sz="2000" b="1">
                <a:solidFill>
                  <a:srgbClr val="FFFFFF"/>
                </a:solidFill>
                <a:latin typeface="Arial Black" panose="020B0A04020102020204" charset="0"/>
                <a:cs typeface="Arial Black" panose="020B0A04020102020204" charset="0"/>
              </a:rPr>
              <a:t>1</a:t>
            </a:r>
            <a:endParaRPr lang="en-US" sz="2000" b="1">
              <a:solidFill>
                <a:srgbClr val="FFFFFF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884170" y="1953260"/>
            <a:ext cx="968375" cy="53721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noAutofit/>
          </a:bodyPr>
          <a:lstStyle/>
          <a:p>
            <a:pPr algn="l"/>
            <a:r>
              <a:rPr sz="2000" b="1">
                <a:solidFill>
                  <a:srgbClr val="4E88E7"/>
                </a:solidFill>
                <a:latin typeface="Arial Black" panose="020B0A04020102020204" charset="0"/>
                <a:cs typeface="Arial Black" panose="020B0A04020102020204" charset="0"/>
              </a:rPr>
              <a:t>Functional
Skills</a:t>
            </a:r>
            <a:endParaRPr sz="2000" b="1">
              <a:solidFill>
                <a:srgbClr val="4E88E7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38" name="TextBox 31"/>
          <p:cNvSpPr txBox="1"/>
          <p:nvPr/>
        </p:nvSpPr>
        <p:spPr>
          <a:xfrm>
            <a:off x="4749048" y="2114216"/>
            <a:ext cx="170180" cy="30734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p>
            <a:pPr algn="ctr"/>
            <a:r>
              <a:rPr lang="en-US" sz="2000" b="1">
                <a:solidFill>
                  <a:srgbClr val="FFFFFF"/>
                </a:solidFill>
                <a:latin typeface="Arial Black" panose="020B0A04020102020204" charset="0"/>
                <a:cs typeface="Arial Black" panose="020B0A04020102020204" charset="0"/>
              </a:rPr>
              <a:t>1</a:t>
            </a:r>
            <a:endParaRPr lang="en-US" sz="2000" b="1">
              <a:solidFill>
                <a:srgbClr val="FFFFFF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39" name="TextBox 31"/>
          <p:cNvSpPr txBox="1"/>
          <p:nvPr/>
        </p:nvSpPr>
        <p:spPr>
          <a:xfrm>
            <a:off x="4749048" y="5301916"/>
            <a:ext cx="170180" cy="30734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lang="en-US" sz="2000" b="1">
                <a:solidFill>
                  <a:srgbClr val="FFFFFF"/>
                </a:solidFill>
                <a:latin typeface="Arial Black" panose="020B0A04020102020204" charset="0"/>
                <a:cs typeface="Arial Black" panose="020B0A04020102020204" charset="0"/>
              </a:rPr>
              <a:t>3</a:t>
            </a:r>
            <a:endParaRPr lang="en-US" sz="2000" b="1">
              <a:solidFill>
                <a:srgbClr val="FFFFFF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4" name="Group 3"/>
          <p:cNvGrpSpPr/>
          <p:nvPr/>
        </p:nvGrpSpPr>
        <p:grpSpPr>
          <a:xfrm>
            <a:off x="1829435" y="1398270"/>
            <a:ext cx="8663305" cy="2472690"/>
            <a:chOff x="214175" y="2024287"/>
            <a:chExt cx="7068076" cy="1021978"/>
          </a:xfrm>
        </p:grpSpPr>
        <p:sp>
          <p:nvSpPr>
            <p:cNvPr id="2" name="Rounded Rectangle 1"/>
            <p:cNvSpPr/>
            <p:nvPr/>
          </p:nvSpPr>
          <p:spPr>
            <a:xfrm>
              <a:off x="214175" y="2024314"/>
              <a:ext cx="7068073" cy="1021951"/>
            </a:xfrm>
            <a:custGeom>
              <a:avLst/>
              <a:gdLst/>
              <a:ahLst/>
              <a:cxnLst/>
              <a:rect l="0" t="0" r="0" b="0"/>
              <a:pathLst>
                <a:path w="7068073" h="1021951">
                  <a:moveTo>
                    <a:pt x="239284" y="429713"/>
                  </a:moveTo>
                  <a:cubicBezTo>
                    <a:pt x="417918" y="318460"/>
                    <a:pt x="593542" y="209083"/>
                    <a:pt x="795856" y="149519"/>
                  </a:cubicBezTo>
                  <a:cubicBezTo>
                    <a:pt x="808786" y="155865"/>
                    <a:pt x="822455" y="161697"/>
                    <a:pt x="835323" y="166314"/>
                  </a:cubicBezTo>
                  <a:cubicBezTo>
                    <a:pt x="854748" y="173318"/>
                    <a:pt x="872480" y="177551"/>
                    <a:pt x="883147" y="176549"/>
                  </a:cubicBezTo>
                  <a:cubicBezTo>
                    <a:pt x="887639" y="180772"/>
                    <a:pt x="894083" y="185130"/>
                    <a:pt x="901856" y="189420"/>
                  </a:cubicBezTo>
                  <a:cubicBezTo>
                    <a:pt x="899884" y="207031"/>
                    <a:pt x="899464" y="239559"/>
                    <a:pt x="921445" y="248148"/>
                  </a:cubicBezTo>
                  <a:cubicBezTo>
                    <a:pt x="941801" y="256112"/>
                    <a:pt x="961578" y="232890"/>
                    <a:pt x="972465" y="216430"/>
                  </a:cubicBezTo>
                  <a:cubicBezTo>
                    <a:pt x="976517" y="217492"/>
                    <a:pt x="980827" y="218536"/>
                    <a:pt x="984772" y="219414"/>
                  </a:cubicBezTo>
                  <a:cubicBezTo>
                    <a:pt x="1005289" y="223989"/>
                    <a:pt x="1023985" y="225790"/>
                    <a:pt x="1035649" y="223256"/>
                  </a:cubicBezTo>
                  <a:cubicBezTo>
                    <a:pt x="1043173" y="227409"/>
                    <a:pt x="1051419" y="231170"/>
                    <a:pt x="1059834" y="234144"/>
                  </a:cubicBezTo>
                  <a:cubicBezTo>
                    <a:pt x="1060120" y="252418"/>
                    <a:pt x="1064109" y="279358"/>
                    <a:pt x="1084537" y="285360"/>
                  </a:cubicBezTo>
                  <a:cubicBezTo>
                    <a:pt x="1106500" y="291829"/>
                    <a:pt x="1124803" y="264176"/>
                    <a:pt x="1133880" y="246987"/>
                  </a:cubicBezTo>
                  <a:cubicBezTo>
                    <a:pt x="1148274" y="247337"/>
                    <a:pt x="1162277" y="246473"/>
                    <a:pt x="1174619" y="244843"/>
                  </a:cubicBezTo>
                  <a:cubicBezTo>
                    <a:pt x="1195743" y="242090"/>
                    <a:pt x="1212565" y="236877"/>
                    <a:pt x="1220437" y="230049"/>
                  </a:cubicBezTo>
                  <a:cubicBezTo>
                    <a:pt x="1230432" y="232218"/>
                    <a:pt x="1240159" y="233370"/>
                    <a:pt x="1249574" y="233722"/>
                  </a:cubicBezTo>
                  <a:cubicBezTo>
                    <a:pt x="1250503" y="251970"/>
                    <a:pt x="1263764" y="282931"/>
                    <a:pt x="1286432" y="283472"/>
                  </a:cubicBezTo>
                  <a:cubicBezTo>
                    <a:pt x="1310135" y="283993"/>
                    <a:pt x="1322343" y="241227"/>
                    <a:pt x="1326288" y="222445"/>
                  </a:cubicBezTo>
                  <a:lnTo>
                    <a:pt x="1326556" y="220645"/>
                  </a:lnTo>
                  <a:cubicBezTo>
                    <a:pt x="1337524" y="216805"/>
                    <a:pt x="1347492" y="212659"/>
                    <a:pt x="1356309" y="208990"/>
                  </a:cubicBezTo>
                  <a:lnTo>
                    <a:pt x="1359388" y="207709"/>
                  </a:lnTo>
                  <a:cubicBezTo>
                    <a:pt x="1376023" y="200783"/>
                    <a:pt x="1387634" y="192636"/>
                    <a:pt x="1391730" y="185529"/>
                  </a:cubicBezTo>
                  <a:cubicBezTo>
                    <a:pt x="1400056" y="188689"/>
                    <a:pt x="1409811" y="190410"/>
                    <a:pt x="1420332" y="190973"/>
                  </a:cubicBezTo>
                  <a:cubicBezTo>
                    <a:pt x="1426178" y="207934"/>
                    <a:pt x="1439573" y="236817"/>
                    <a:pt x="1462759" y="235388"/>
                  </a:cubicBezTo>
                  <a:cubicBezTo>
                    <a:pt x="1486453" y="233903"/>
                    <a:pt x="1493798" y="199291"/>
                    <a:pt x="1496064" y="180280"/>
                  </a:cubicBezTo>
                  <a:cubicBezTo>
                    <a:pt x="1504043" y="177835"/>
                    <a:pt x="1511789" y="174982"/>
                    <a:pt x="1518652" y="172072"/>
                  </a:cubicBezTo>
                  <a:cubicBezTo>
                    <a:pt x="1527335" y="168387"/>
                    <a:pt x="1534894" y="164440"/>
                    <a:pt x="1540757" y="160453"/>
                  </a:cubicBezTo>
                  <a:cubicBezTo>
                    <a:pt x="1546353" y="156647"/>
                    <a:pt x="1550405" y="152805"/>
                    <a:pt x="1552404" y="149123"/>
                  </a:cubicBezTo>
                  <a:cubicBezTo>
                    <a:pt x="1552404" y="149123"/>
                    <a:pt x="1552404" y="149123"/>
                    <a:pt x="1552404" y="149123"/>
                  </a:cubicBezTo>
                  <a:cubicBezTo>
                    <a:pt x="1560819" y="150944"/>
                    <a:pt x="1570520" y="151584"/>
                    <a:pt x="1580863" y="151298"/>
                  </a:cubicBezTo>
                  <a:cubicBezTo>
                    <a:pt x="1587476" y="167135"/>
                    <a:pt x="1603942" y="198422"/>
                    <a:pt x="1628198" y="194773"/>
                  </a:cubicBezTo>
                  <a:cubicBezTo>
                    <a:pt x="1645565" y="192138"/>
                    <a:pt x="1652418" y="172243"/>
                    <a:pt x="1655042" y="154294"/>
                  </a:cubicBezTo>
                  <a:cubicBezTo>
                    <a:pt x="1690579" y="157403"/>
                    <a:pt x="1726151" y="160262"/>
                    <a:pt x="1761857" y="162817"/>
                  </a:cubicBezTo>
                  <a:cubicBezTo>
                    <a:pt x="1764490" y="163812"/>
                    <a:pt x="1767319" y="164395"/>
                    <a:pt x="1770362" y="164473"/>
                  </a:cubicBezTo>
                  <a:cubicBezTo>
                    <a:pt x="1772468" y="164522"/>
                    <a:pt x="1774476" y="164299"/>
                    <a:pt x="1776386" y="163838"/>
                  </a:cubicBezTo>
                  <a:cubicBezTo>
                    <a:pt x="2131146" y="188360"/>
                    <a:pt x="2501256" y="182185"/>
                    <a:pt x="2995235" y="91929"/>
                  </a:cubicBezTo>
                  <a:cubicBezTo>
                    <a:pt x="3483261" y="2798"/>
                    <a:pt x="3746672" y="69322"/>
                    <a:pt x="4059353" y="148292"/>
                  </a:cubicBezTo>
                  <a:cubicBezTo>
                    <a:pt x="4391044" y="232060"/>
                    <a:pt x="4778172" y="329833"/>
                    <a:pt x="5547681" y="270679"/>
                  </a:cubicBezTo>
                  <a:cubicBezTo>
                    <a:pt x="5549251" y="270514"/>
                    <a:pt x="5550894" y="270342"/>
                    <a:pt x="5552607" y="270164"/>
                  </a:cubicBezTo>
                  <a:lnTo>
                    <a:pt x="5555472" y="269866"/>
                  </a:lnTo>
                  <a:cubicBezTo>
                    <a:pt x="5640958" y="260967"/>
                    <a:pt x="5887242" y="235335"/>
                    <a:pt x="6061035" y="126094"/>
                  </a:cubicBezTo>
                  <a:cubicBezTo>
                    <a:pt x="6061035" y="126094"/>
                    <a:pt x="6118695" y="89168"/>
                    <a:pt x="6190500" y="0"/>
                  </a:cubicBezTo>
                  <a:cubicBezTo>
                    <a:pt x="6202628" y="5022"/>
                    <a:pt x="6214167" y="8170"/>
                    <a:pt x="6225153" y="9602"/>
                  </a:cubicBezTo>
                  <a:cubicBezTo>
                    <a:pt x="6205252" y="71336"/>
                    <a:pt x="6187742" y="113831"/>
                    <a:pt x="6158194" y="167327"/>
                  </a:cubicBezTo>
                  <a:cubicBezTo>
                    <a:pt x="6135187" y="208989"/>
                    <a:pt x="6055921" y="269715"/>
                    <a:pt x="5967436" y="296491"/>
                  </a:cubicBezTo>
                  <a:cubicBezTo>
                    <a:pt x="6109726" y="345114"/>
                    <a:pt x="6185877" y="414943"/>
                    <a:pt x="6317939" y="595728"/>
                  </a:cubicBezTo>
                  <a:lnTo>
                    <a:pt x="6317832" y="595728"/>
                  </a:lnTo>
                  <a:cubicBezTo>
                    <a:pt x="6317832" y="595728"/>
                    <a:pt x="6882876" y="649599"/>
                    <a:pt x="7068073" y="781975"/>
                  </a:cubicBezTo>
                  <a:cubicBezTo>
                    <a:pt x="6783325" y="724404"/>
                    <a:pt x="6581350" y="710764"/>
                    <a:pt x="6447244" y="701708"/>
                  </a:cubicBezTo>
                  <a:cubicBezTo>
                    <a:pt x="6350825" y="695197"/>
                    <a:pt x="6289488" y="691055"/>
                    <a:pt x="6257691" y="674661"/>
                  </a:cubicBezTo>
                  <a:cubicBezTo>
                    <a:pt x="6056260" y="462603"/>
                    <a:pt x="5869947" y="361393"/>
                    <a:pt x="5689194" y="368783"/>
                  </a:cubicBezTo>
                  <a:cubicBezTo>
                    <a:pt x="5140384" y="417253"/>
                    <a:pt x="4765285" y="406519"/>
                    <a:pt x="4484606" y="374362"/>
                  </a:cubicBezTo>
                  <a:cubicBezTo>
                    <a:pt x="4479850" y="372575"/>
                    <a:pt x="4475191" y="370949"/>
                    <a:pt x="4470622" y="369426"/>
                  </a:cubicBezTo>
                  <a:cubicBezTo>
                    <a:pt x="4448650" y="345271"/>
                    <a:pt x="4391642" y="301029"/>
                    <a:pt x="4342719" y="301029"/>
                  </a:cubicBezTo>
                  <a:cubicBezTo>
                    <a:pt x="4319176" y="301029"/>
                    <a:pt x="4293287" y="319182"/>
                    <a:pt x="4269477" y="343174"/>
                  </a:cubicBezTo>
                  <a:cubicBezTo>
                    <a:pt x="4154094" y="322870"/>
                    <a:pt x="4056266" y="299929"/>
                    <a:pt x="3966487" y="278877"/>
                  </a:cubicBezTo>
                  <a:cubicBezTo>
                    <a:pt x="3681301" y="212003"/>
                    <a:pt x="3477398" y="164189"/>
                    <a:pt x="3050262" y="280532"/>
                  </a:cubicBezTo>
                  <a:cubicBezTo>
                    <a:pt x="3022499" y="288097"/>
                    <a:pt x="2995494" y="295351"/>
                    <a:pt x="2969211" y="302302"/>
                  </a:cubicBezTo>
                  <a:cubicBezTo>
                    <a:pt x="2967311" y="301650"/>
                    <a:pt x="2965436" y="301018"/>
                    <a:pt x="2963571" y="300402"/>
                  </a:cubicBezTo>
                  <a:cubicBezTo>
                    <a:pt x="2941528" y="276396"/>
                    <a:pt x="2884323" y="232424"/>
                    <a:pt x="2835239" y="232424"/>
                  </a:cubicBezTo>
                  <a:cubicBezTo>
                    <a:pt x="2786334" y="232424"/>
                    <a:pt x="2727344" y="309773"/>
                    <a:pt x="2697716" y="355822"/>
                  </a:cubicBezTo>
                  <a:cubicBezTo>
                    <a:pt x="2694494" y="360847"/>
                    <a:pt x="2691388" y="365938"/>
                    <a:pt x="2688408" y="371058"/>
                  </a:cubicBezTo>
                  <a:cubicBezTo>
                    <a:pt x="2226440" y="472750"/>
                    <a:pt x="2002761" y="451892"/>
                    <a:pt x="1502874" y="405280"/>
                  </a:cubicBezTo>
                  <a:lnTo>
                    <a:pt x="1502865" y="405279"/>
                  </a:lnTo>
                  <a:cubicBezTo>
                    <a:pt x="1423875" y="397913"/>
                    <a:pt x="1337988" y="389904"/>
                    <a:pt x="1243176" y="381635"/>
                  </a:cubicBezTo>
                  <a:cubicBezTo>
                    <a:pt x="884559" y="350340"/>
                    <a:pt x="607907" y="566100"/>
                    <a:pt x="329788" y="783003"/>
                  </a:cubicBezTo>
                  <a:cubicBezTo>
                    <a:pt x="221712" y="867290"/>
                    <a:pt x="113414" y="951752"/>
                    <a:pt x="0" y="1021951"/>
                  </a:cubicBezTo>
                  <a:lnTo>
                    <a:pt x="0" y="573132"/>
                  </a:lnTo>
                  <a:cubicBezTo>
                    <a:pt x="82010" y="527662"/>
                    <a:pt x="160937" y="478507"/>
                    <a:pt x="239284" y="429713"/>
                  </a:cubicBezTo>
                  <a:close/>
                </a:path>
              </a:pathLst>
            </a:custGeom>
            <a:solidFill>
              <a:srgbClr val="FFE4CB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214175" y="2024287"/>
              <a:ext cx="7068076" cy="1021954"/>
            </a:xfrm>
            <a:custGeom>
              <a:avLst/>
              <a:gdLst/>
              <a:ahLst/>
              <a:cxnLst/>
              <a:rect l="0" t="0" r="0" b="0"/>
              <a:pathLst>
                <a:path w="7068076" h="1021954">
                  <a:moveTo>
                    <a:pt x="795856" y="149519"/>
                  </a:moveTo>
                  <a:cubicBezTo>
                    <a:pt x="593542" y="209083"/>
                    <a:pt x="417918" y="318460"/>
                    <a:pt x="239284" y="429713"/>
                  </a:cubicBezTo>
                  <a:cubicBezTo>
                    <a:pt x="160937" y="478507"/>
                    <a:pt x="82010" y="527662"/>
                    <a:pt x="0" y="573132"/>
                  </a:cubicBezTo>
                  <a:moveTo>
                    <a:pt x="1761861" y="162817"/>
                  </a:moveTo>
                  <a:cubicBezTo>
                    <a:pt x="1726151" y="160262"/>
                    <a:pt x="1690582" y="157403"/>
                    <a:pt x="1655043" y="154294"/>
                  </a:cubicBezTo>
                  <a:moveTo>
                    <a:pt x="1776383" y="163838"/>
                  </a:moveTo>
                  <a:cubicBezTo>
                    <a:pt x="2131147" y="188360"/>
                    <a:pt x="2501257" y="182185"/>
                    <a:pt x="2995238" y="91929"/>
                  </a:cubicBezTo>
                  <a:cubicBezTo>
                    <a:pt x="3483264" y="2798"/>
                    <a:pt x="3746670" y="69322"/>
                    <a:pt x="4059356" y="148292"/>
                  </a:cubicBezTo>
                  <a:cubicBezTo>
                    <a:pt x="4391041" y="232060"/>
                    <a:pt x="4778176" y="329833"/>
                    <a:pt x="5547683" y="270679"/>
                  </a:cubicBezTo>
                  <a:cubicBezTo>
                    <a:pt x="5549250" y="270514"/>
                    <a:pt x="5550891" y="270342"/>
                    <a:pt x="5552604" y="270164"/>
                  </a:cubicBezTo>
                  <a:lnTo>
                    <a:pt x="5555470" y="269866"/>
                  </a:lnTo>
                  <a:cubicBezTo>
                    <a:pt x="5640960" y="260967"/>
                    <a:pt x="5887244" y="235335"/>
                    <a:pt x="6061039" y="126094"/>
                  </a:cubicBezTo>
                  <a:cubicBezTo>
                    <a:pt x="6061039" y="126094"/>
                    <a:pt x="6118697" y="89168"/>
                    <a:pt x="6190500" y="0"/>
                  </a:cubicBezTo>
                  <a:cubicBezTo>
                    <a:pt x="6202629" y="5022"/>
                    <a:pt x="6214164" y="8170"/>
                    <a:pt x="6225151" y="9602"/>
                  </a:cubicBezTo>
                  <a:cubicBezTo>
                    <a:pt x="6205252" y="71336"/>
                    <a:pt x="6187745" y="113831"/>
                    <a:pt x="6158196" y="167327"/>
                  </a:cubicBezTo>
                  <a:cubicBezTo>
                    <a:pt x="6135186" y="208989"/>
                    <a:pt x="6055926" y="269715"/>
                    <a:pt x="5967439" y="296491"/>
                  </a:cubicBezTo>
                  <a:cubicBezTo>
                    <a:pt x="6109729" y="345114"/>
                    <a:pt x="6185876" y="414943"/>
                    <a:pt x="6317939" y="595728"/>
                  </a:cubicBezTo>
                  <a:lnTo>
                    <a:pt x="6317829" y="595728"/>
                  </a:lnTo>
                  <a:cubicBezTo>
                    <a:pt x="6317829" y="595728"/>
                    <a:pt x="6882876" y="649599"/>
                    <a:pt x="7068076" y="781975"/>
                  </a:cubicBezTo>
                  <a:cubicBezTo>
                    <a:pt x="6783329" y="724404"/>
                    <a:pt x="6581353" y="710764"/>
                    <a:pt x="6447243" y="701708"/>
                  </a:cubicBezTo>
                  <a:cubicBezTo>
                    <a:pt x="6350829" y="695197"/>
                    <a:pt x="6289490" y="691055"/>
                    <a:pt x="6257689" y="674661"/>
                  </a:cubicBezTo>
                  <a:cubicBezTo>
                    <a:pt x="6056259" y="462603"/>
                    <a:pt x="5869948" y="361393"/>
                    <a:pt x="5689195" y="368783"/>
                  </a:cubicBezTo>
                  <a:cubicBezTo>
                    <a:pt x="5140383" y="417253"/>
                    <a:pt x="4765283" y="406519"/>
                    <a:pt x="4484603" y="374362"/>
                  </a:cubicBezTo>
                  <a:moveTo>
                    <a:pt x="4269480" y="343174"/>
                  </a:moveTo>
                  <a:cubicBezTo>
                    <a:pt x="4154094" y="322870"/>
                    <a:pt x="4056263" y="299929"/>
                    <a:pt x="3966487" y="278877"/>
                  </a:cubicBezTo>
                  <a:cubicBezTo>
                    <a:pt x="3681302" y="212003"/>
                    <a:pt x="3477402" y="164189"/>
                    <a:pt x="3050265" y="280532"/>
                  </a:cubicBezTo>
                  <a:cubicBezTo>
                    <a:pt x="3022496" y="288097"/>
                    <a:pt x="2995494" y="295351"/>
                    <a:pt x="2969209" y="302302"/>
                  </a:cubicBezTo>
                  <a:moveTo>
                    <a:pt x="2688412" y="371058"/>
                  </a:moveTo>
                  <a:cubicBezTo>
                    <a:pt x="2226436" y="472750"/>
                    <a:pt x="2002756" y="451892"/>
                    <a:pt x="1502877" y="405280"/>
                  </a:cubicBezTo>
                  <a:lnTo>
                    <a:pt x="1502866" y="405279"/>
                  </a:lnTo>
                  <a:cubicBezTo>
                    <a:pt x="1423877" y="397913"/>
                    <a:pt x="1337991" y="389904"/>
                    <a:pt x="1243179" y="381635"/>
                  </a:cubicBezTo>
                  <a:cubicBezTo>
                    <a:pt x="884559" y="350340"/>
                    <a:pt x="607907" y="566100"/>
                    <a:pt x="329788" y="783003"/>
                  </a:cubicBezTo>
                  <a:cubicBezTo>
                    <a:pt x="221712" y="867290"/>
                    <a:pt x="113414" y="951751"/>
                    <a:pt x="0" y="1021954"/>
                  </a:cubicBezTo>
                </a:path>
              </a:pathLst>
            </a:custGeom>
            <a:noFill/>
            <a:ln w="13386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461394" y="2500158"/>
            <a:ext cx="909383" cy="181278"/>
            <a:chOff x="1113607" y="2134878"/>
            <a:chExt cx="909383" cy="181278"/>
          </a:xfrm>
        </p:grpSpPr>
        <p:sp>
          <p:nvSpPr>
            <p:cNvPr id="5" name="Rounded Rectangle 4"/>
            <p:cNvSpPr/>
            <p:nvPr/>
          </p:nvSpPr>
          <p:spPr>
            <a:xfrm>
              <a:off x="1113607" y="2134878"/>
              <a:ext cx="909382" cy="181278"/>
            </a:xfrm>
            <a:custGeom>
              <a:avLst/>
              <a:gdLst/>
              <a:ahLst/>
              <a:cxnLst/>
              <a:rect l="0" t="0" r="0" b="0"/>
              <a:pathLst>
                <a:path w="909382" h="181278">
                  <a:moveTo>
                    <a:pt x="832826" y="6972"/>
                  </a:moveTo>
                  <a:cubicBezTo>
                    <a:pt x="837344" y="24531"/>
                    <a:pt x="848215" y="53340"/>
                    <a:pt x="870923" y="53921"/>
                  </a:cubicBezTo>
                  <a:cubicBezTo>
                    <a:pt x="895442" y="54495"/>
                    <a:pt x="905714" y="18309"/>
                    <a:pt x="909382" y="0"/>
                  </a:cubicBezTo>
                  <a:cubicBezTo>
                    <a:pt x="883574" y="5525"/>
                    <a:pt x="854783" y="8487"/>
                    <a:pt x="832826" y="6972"/>
                  </a:cubicBezTo>
                  <a:close/>
                  <a:moveTo>
                    <a:pt x="681389" y="40653"/>
                  </a:moveTo>
                  <a:cubicBezTo>
                    <a:pt x="687978" y="56462"/>
                    <a:pt x="704460" y="87878"/>
                    <a:pt x="728766" y="84222"/>
                  </a:cubicBezTo>
                  <a:cubicBezTo>
                    <a:pt x="752160" y="80672"/>
                    <a:pt x="756479" y="45786"/>
                    <a:pt x="757074" y="26545"/>
                  </a:cubicBezTo>
                  <a:cubicBezTo>
                    <a:pt x="733732" y="34233"/>
                    <a:pt x="705772" y="39990"/>
                    <a:pt x="681389" y="40653"/>
                  </a:cubicBezTo>
                  <a:close/>
                  <a:moveTo>
                    <a:pt x="520855" y="80311"/>
                  </a:moveTo>
                  <a:cubicBezTo>
                    <a:pt x="526682" y="97258"/>
                    <a:pt x="540092" y="126269"/>
                    <a:pt x="563326" y="124837"/>
                  </a:cubicBezTo>
                  <a:cubicBezTo>
                    <a:pt x="587015" y="123352"/>
                    <a:pt x="594361" y="88739"/>
                    <a:pt x="596629" y="69728"/>
                  </a:cubicBezTo>
                  <a:cubicBezTo>
                    <a:pt x="572526" y="77081"/>
                    <a:pt x="544793" y="81707"/>
                    <a:pt x="520935" y="80357"/>
                  </a:cubicBezTo>
                  <a:lnTo>
                    <a:pt x="520855" y="80311"/>
                  </a:lnTo>
                  <a:close/>
                  <a:moveTo>
                    <a:pt x="350092" y="120590"/>
                  </a:moveTo>
                  <a:cubicBezTo>
                    <a:pt x="349790" y="138318"/>
                    <a:pt x="363220" y="172353"/>
                    <a:pt x="386999" y="172920"/>
                  </a:cubicBezTo>
                  <a:cubicBezTo>
                    <a:pt x="410698" y="173441"/>
                    <a:pt x="422909" y="130676"/>
                    <a:pt x="426850" y="111893"/>
                  </a:cubicBezTo>
                  <a:cubicBezTo>
                    <a:pt x="404525" y="116166"/>
                    <a:pt x="378331" y="123733"/>
                    <a:pt x="350092" y="120590"/>
                  </a:cubicBezTo>
                  <a:close/>
                  <a:moveTo>
                    <a:pt x="160403" y="123593"/>
                  </a:moveTo>
                  <a:cubicBezTo>
                    <a:pt x="160685" y="141866"/>
                    <a:pt x="164671" y="168806"/>
                    <a:pt x="185099" y="174809"/>
                  </a:cubicBezTo>
                  <a:cubicBezTo>
                    <a:pt x="207063" y="181278"/>
                    <a:pt x="225365" y="153624"/>
                    <a:pt x="234440" y="136435"/>
                  </a:cubicBezTo>
                  <a:cubicBezTo>
                    <a:pt x="209967" y="135783"/>
                    <a:pt x="183948" y="131922"/>
                    <a:pt x="160403" y="123593"/>
                  </a:cubicBezTo>
                  <a:close/>
                  <a:moveTo>
                    <a:pt x="2428" y="78806"/>
                  </a:moveTo>
                  <a:cubicBezTo>
                    <a:pt x="446" y="96404"/>
                    <a:pt x="0" y="128997"/>
                    <a:pt x="22008" y="137597"/>
                  </a:cubicBezTo>
                  <a:cubicBezTo>
                    <a:pt x="42366" y="145561"/>
                    <a:pt x="62145" y="122339"/>
                    <a:pt x="73028" y="105879"/>
                  </a:cubicBezTo>
                  <a:cubicBezTo>
                    <a:pt x="47660" y="99235"/>
                    <a:pt x="21247" y="89251"/>
                    <a:pt x="2428" y="78806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113607" y="2134878"/>
              <a:ext cx="909383" cy="181278"/>
            </a:xfrm>
            <a:custGeom>
              <a:avLst/>
              <a:gdLst/>
              <a:ahLst/>
              <a:cxnLst/>
              <a:rect l="0" t="0" r="0" b="0"/>
              <a:pathLst>
                <a:path w="909383" h="181278">
                  <a:moveTo>
                    <a:pt x="832826" y="6972"/>
                  </a:moveTo>
                  <a:cubicBezTo>
                    <a:pt x="837344" y="24531"/>
                    <a:pt x="848215" y="53340"/>
                    <a:pt x="870923" y="53921"/>
                  </a:cubicBezTo>
                  <a:cubicBezTo>
                    <a:pt x="895442" y="54495"/>
                    <a:pt x="905715" y="18309"/>
                    <a:pt x="909383" y="0"/>
                  </a:cubicBezTo>
                  <a:cubicBezTo>
                    <a:pt x="883574" y="5525"/>
                    <a:pt x="854783" y="8487"/>
                    <a:pt x="832826" y="6972"/>
                  </a:cubicBezTo>
                  <a:close/>
                  <a:moveTo>
                    <a:pt x="681389" y="40653"/>
                  </a:moveTo>
                  <a:cubicBezTo>
                    <a:pt x="687978" y="56462"/>
                    <a:pt x="704460" y="87878"/>
                    <a:pt x="728766" y="84222"/>
                  </a:cubicBezTo>
                  <a:cubicBezTo>
                    <a:pt x="752160" y="80672"/>
                    <a:pt x="756479" y="45786"/>
                    <a:pt x="757074" y="26545"/>
                  </a:cubicBezTo>
                  <a:cubicBezTo>
                    <a:pt x="733732" y="34233"/>
                    <a:pt x="705772" y="39990"/>
                    <a:pt x="681389" y="40653"/>
                  </a:cubicBezTo>
                  <a:close/>
                  <a:moveTo>
                    <a:pt x="520855" y="80310"/>
                  </a:moveTo>
                  <a:cubicBezTo>
                    <a:pt x="526682" y="97258"/>
                    <a:pt x="540092" y="126269"/>
                    <a:pt x="563326" y="124837"/>
                  </a:cubicBezTo>
                  <a:cubicBezTo>
                    <a:pt x="587015" y="123352"/>
                    <a:pt x="594361" y="88739"/>
                    <a:pt x="596629" y="69728"/>
                  </a:cubicBezTo>
                  <a:cubicBezTo>
                    <a:pt x="572526" y="77081"/>
                    <a:pt x="544793" y="81707"/>
                    <a:pt x="520935" y="80357"/>
                  </a:cubicBezTo>
                  <a:lnTo>
                    <a:pt x="520855" y="80310"/>
                  </a:lnTo>
                  <a:close/>
                  <a:moveTo>
                    <a:pt x="350092" y="120590"/>
                  </a:moveTo>
                  <a:cubicBezTo>
                    <a:pt x="349790" y="138318"/>
                    <a:pt x="363220" y="172353"/>
                    <a:pt x="386999" y="172920"/>
                  </a:cubicBezTo>
                  <a:cubicBezTo>
                    <a:pt x="410698" y="173441"/>
                    <a:pt x="422909" y="130676"/>
                    <a:pt x="426850" y="111893"/>
                  </a:cubicBezTo>
                  <a:cubicBezTo>
                    <a:pt x="404525" y="116166"/>
                    <a:pt x="378331" y="123733"/>
                    <a:pt x="350092" y="120590"/>
                  </a:cubicBezTo>
                  <a:close/>
                  <a:moveTo>
                    <a:pt x="160403" y="123593"/>
                  </a:moveTo>
                  <a:cubicBezTo>
                    <a:pt x="160685" y="141866"/>
                    <a:pt x="164671" y="168806"/>
                    <a:pt x="185099" y="174809"/>
                  </a:cubicBezTo>
                  <a:cubicBezTo>
                    <a:pt x="207063" y="181278"/>
                    <a:pt x="225365" y="153624"/>
                    <a:pt x="234440" y="136435"/>
                  </a:cubicBezTo>
                  <a:cubicBezTo>
                    <a:pt x="209967" y="135783"/>
                    <a:pt x="183948" y="131922"/>
                    <a:pt x="160403" y="123593"/>
                  </a:cubicBezTo>
                  <a:close/>
                  <a:moveTo>
                    <a:pt x="2428" y="78806"/>
                  </a:moveTo>
                  <a:cubicBezTo>
                    <a:pt x="446" y="96404"/>
                    <a:pt x="0" y="128997"/>
                    <a:pt x="22008" y="137597"/>
                  </a:cubicBezTo>
                  <a:cubicBezTo>
                    <a:pt x="42366" y="145561"/>
                    <a:pt x="62145" y="122339"/>
                    <a:pt x="73028" y="105879"/>
                  </a:cubicBezTo>
                  <a:cubicBezTo>
                    <a:pt x="47660" y="99235"/>
                    <a:pt x="21247" y="89251"/>
                    <a:pt x="2428" y="78806"/>
                  </a:cubicBezTo>
                  <a:close/>
                </a:path>
              </a:pathLst>
            </a:custGeom>
            <a:noFill/>
            <a:ln w="13386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281648" y="2211654"/>
            <a:ext cx="1387291" cy="428198"/>
            <a:chOff x="933861" y="1846374"/>
            <a:chExt cx="1387291" cy="428198"/>
          </a:xfrm>
        </p:grpSpPr>
        <p:sp>
          <p:nvSpPr>
            <p:cNvPr id="8" name="Rounded Rectangle 7"/>
            <p:cNvSpPr/>
            <p:nvPr/>
          </p:nvSpPr>
          <p:spPr>
            <a:xfrm>
              <a:off x="933861" y="1846374"/>
              <a:ext cx="1387291" cy="428198"/>
            </a:xfrm>
            <a:custGeom>
              <a:avLst/>
              <a:gdLst/>
              <a:ahLst/>
              <a:cxnLst/>
              <a:rect l="0" t="0" r="0" b="0"/>
              <a:pathLst>
                <a:path w="1387291" h="428198">
                  <a:moveTo>
                    <a:pt x="7710" y="223109"/>
                  </a:moveTo>
                  <a:cubicBezTo>
                    <a:pt x="24626" y="177808"/>
                    <a:pt x="91592" y="149925"/>
                    <a:pt x="157531" y="153986"/>
                  </a:cubicBezTo>
                  <a:cubicBezTo>
                    <a:pt x="172283" y="154922"/>
                    <a:pt x="186909" y="157362"/>
                    <a:pt x="200941" y="161567"/>
                  </a:cubicBezTo>
                  <a:cubicBezTo>
                    <a:pt x="221006" y="150725"/>
                    <a:pt x="261768" y="152779"/>
                    <a:pt x="299016" y="163860"/>
                  </a:cubicBezTo>
                  <a:cubicBezTo>
                    <a:pt x="311557" y="167521"/>
                    <a:pt x="323769" y="172296"/>
                    <a:pt x="334636" y="177938"/>
                  </a:cubicBezTo>
                  <a:cubicBezTo>
                    <a:pt x="349591" y="165830"/>
                    <a:pt x="398636" y="163110"/>
                    <a:pt x="437857" y="169119"/>
                  </a:cubicBezTo>
                  <a:cubicBezTo>
                    <a:pt x="452209" y="171298"/>
                    <a:pt x="465341" y="174675"/>
                    <a:pt x="474785" y="179286"/>
                  </a:cubicBezTo>
                  <a:cubicBezTo>
                    <a:pt x="486908" y="164910"/>
                    <a:pt x="537860" y="140296"/>
                    <a:pt x="582859" y="138690"/>
                  </a:cubicBezTo>
                  <a:cubicBezTo>
                    <a:pt x="595756" y="138239"/>
                    <a:pt x="608185" y="139519"/>
                    <a:pt x="619099" y="143608"/>
                  </a:cubicBezTo>
                  <a:cubicBezTo>
                    <a:pt x="625183" y="120377"/>
                    <a:pt x="691969" y="91153"/>
                    <a:pt x="740683" y="84953"/>
                  </a:cubicBezTo>
                  <a:cubicBezTo>
                    <a:pt x="755425" y="83146"/>
                    <a:pt x="768499" y="83315"/>
                    <a:pt x="777739" y="86440"/>
                  </a:cubicBezTo>
                  <a:cubicBezTo>
                    <a:pt x="788971" y="60915"/>
                    <a:pt x="860002" y="34446"/>
                    <a:pt x="908555" y="31837"/>
                  </a:cubicBezTo>
                  <a:cubicBezTo>
                    <a:pt x="923896" y="31010"/>
                    <a:pt x="937014" y="32579"/>
                    <a:pt x="945216" y="37315"/>
                  </a:cubicBezTo>
                  <a:cubicBezTo>
                    <a:pt x="957933" y="15282"/>
                    <a:pt x="1034218" y="9334"/>
                    <a:pt x="1080865" y="17738"/>
                  </a:cubicBezTo>
                  <a:cubicBezTo>
                    <a:pt x="1097108" y="20692"/>
                    <a:pt x="1109682" y="25395"/>
                    <a:pt x="1114840" y="31738"/>
                  </a:cubicBezTo>
                  <a:cubicBezTo>
                    <a:pt x="1132635" y="0"/>
                    <a:pt x="1248063" y="27973"/>
                    <a:pt x="1315522" y="86608"/>
                  </a:cubicBezTo>
                  <a:cubicBezTo>
                    <a:pt x="1387291" y="148997"/>
                    <a:pt x="1379866" y="197356"/>
                    <a:pt x="1371031" y="215419"/>
                  </a:cubicBezTo>
                  <a:cubicBezTo>
                    <a:pt x="1327918" y="304145"/>
                    <a:pt x="1185682" y="268405"/>
                    <a:pt x="1152662" y="260109"/>
                  </a:cubicBezTo>
                  <a:lnTo>
                    <a:pt x="1151948" y="259929"/>
                  </a:lnTo>
                  <a:cubicBezTo>
                    <a:pt x="1149520" y="267265"/>
                    <a:pt x="1136446" y="274627"/>
                    <a:pt x="1118428" y="280646"/>
                  </a:cubicBezTo>
                  <a:cubicBezTo>
                    <a:pt x="1076421" y="294722"/>
                    <a:pt x="1007847" y="302405"/>
                    <a:pt x="984759" y="288866"/>
                  </a:cubicBezTo>
                  <a:cubicBezTo>
                    <a:pt x="981395" y="295242"/>
                    <a:pt x="969017" y="302706"/>
                    <a:pt x="952391" y="309429"/>
                  </a:cubicBezTo>
                  <a:cubicBezTo>
                    <a:pt x="918175" y="323262"/>
                    <a:pt x="865660" y="334210"/>
                    <a:pt x="832711" y="327085"/>
                  </a:cubicBezTo>
                  <a:cubicBezTo>
                    <a:pt x="828618" y="334624"/>
                    <a:pt x="815929" y="342831"/>
                    <a:pt x="798965" y="350035"/>
                  </a:cubicBezTo>
                  <a:cubicBezTo>
                    <a:pt x="762265" y="365593"/>
                    <a:pt x="705579" y="376220"/>
                    <a:pt x="672043" y="363492"/>
                  </a:cubicBezTo>
                  <a:cubicBezTo>
                    <a:pt x="667940" y="370599"/>
                    <a:pt x="656334" y="378744"/>
                    <a:pt x="639698" y="385670"/>
                  </a:cubicBezTo>
                  <a:cubicBezTo>
                    <a:pt x="638687" y="386090"/>
                    <a:pt x="637659" y="386518"/>
                    <a:pt x="636615" y="386952"/>
                  </a:cubicBezTo>
                  <a:cubicBezTo>
                    <a:pt x="604368" y="400371"/>
                    <a:pt x="556785" y="420170"/>
                    <a:pt x="500747" y="408012"/>
                  </a:cubicBezTo>
                  <a:cubicBezTo>
                    <a:pt x="492877" y="414839"/>
                    <a:pt x="476055" y="420052"/>
                    <a:pt x="454926" y="422805"/>
                  </a:cubicBezTo>
                  <a:cubicBezTo>
                    <a:pt x="414113" y="428198"/>
                    <a:pt x="356951" y="423834"/>
                    <a:pt x="315955" y="401217"/>
                  </a:cubicBezTo>
                  <a:cubicBezTo>
                    <a:pt x="304297" y="403753"/>
                    <a:pt x="285594" y="401951"/>
                    <a:pt x="265085" y="397376"/>
                  </a:cubicBezTo>
                  <a:cubicBezTo>
                    <a:pt x="226219" y="388730"/>
                    <a:pt x="180598" y="370621"/>
                    <a:pt x="163457" y="354512"/>
                  </a:cubicBezTo>
                  <a:cubicBezTo>
                    <a:pt x="152789" y="355513"/>
                    <a:pt x="135058" y="351280"/>
                    <a:pt x="115632" y="344276"/>
                  </a:cubicBezTo>
                  <a:cubicBezTo>
                    <a:pt x="83346" y="332691"/>
                    <a:pt x="46025" y="313460"/>
                    <a:pt x="27960" y="297661"/>
                  </a:cubicBezTo>
                  <a:cubicBezTo>
                    <a:pt x="4140" y="276748"/>
                    <a:pt x="0" y="243823"/>
                    <a:pt x="7710" y="223109"/>
                  </a:cubicBezTo>
                  <a:close/>
                  <a:moveTo>
                    <a:pt x="832757" y="327005"/>
                  </a:moveTo>
                  <a:lnTo>
                    <a:pt x="832734" y="327047"/>
                  </a:lnTo>
                  <a:close/>
                  <a:moveTo>
                    <a:pt x="1284635" y="144527"/>
                  </a:moveTo>
                  <a:cubicBezTo>
                    <a:pt x="1289668" y="135805"/>
                    <a:pt x="1286616" y="124616"/>
                    <a:pt x="1277816" y="119536"/>
                  </a:cubicBezTo>
                  <a:cubicBezTo>
                    <a:pt x="1269026" y="114458"/>
                    <a:pt x="1257808" y="117411"/>
                    <a:pt x="1252775" y="126134"/>
                  </a:cubicBezTo>
                  <a:cubicBezTo>
                    <a:pt x="1247732" y="134857"/>
                    <a:pt x="1250785" y="146045"/>
                    <a:pt x="1259584" y="151124"/>
                  </a:cubicBezTo>
                  <a:cubicBezTo>
                    <a:pt x="1268383" y="156204"/>
                    <a:pt x="1279592" y="153250"/>
                    <a:pt x="1284635" y="144527"/>
                  </a:cubicBezTo>
                  <a:close/>
                </a:path>
              </a:pathLst>
            </a:custGeom>
            <a:solidFill>
              <a:srgbClr val="E9FFB9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933861" y="1846374"/>
              <a:ext cx="1387288" cy="428198"/>
            </a:xfrm>
            <a:custGeom>
              <a:avLst/>
              <a:gdLst/>
              <a:ahLst/>
              <a:cxnLst/>
              <a:rect l="0" t="0" r="0" b="0"/>
              <a:pathLst>
                <a:path w="1387288" h="428198">
                  <a:moveTo>
                    <a:pt x="157531" y="153986"/>
                  </a:moveTo>
                  <a:cubicBezTo>
                    <a:pt x="91592" y="149925"/>
                    <a:pt x="24626" y="177808"/>
                    <a:pt x="7710" y="223109"/>
                  </a:cubicBezTo>
                  <a:cubicBezTo>
                    <a:pt x="0" y="243823"/>
                    <a:pt x="4140" y="276748"/>
                    <a:pt x="27960" y="297661"/>
                  </a:cubicBezTo>
                  <a:cubicBezTo>
                    <a:pt x="46025" y="313460"/>
                    <a:pt x="83346" y="332691"/>
                    <a:pt x="115632" y="344276"/>
                  </a:cubicBezTo>
                  <a:cubicBezTo>
                    <a:pt x="135058" y="351280"/>
                    <a:pt x="152789" y="355513"/>
                    <a:pt x="163457" y="354512"/>
                  </a:cubicBezTo>
                  <a:cubicBezTo>
                    <a:pt x="180598" y="370621"/>
                    <a:pt x="226219" y="388730"/>
                    <a:pt x="265085" y="397376"/>
                  </a:cubicBezTo>
                  <a:cubicBezTo>
                    <a:pt x="285594" y="401951"/>
                    <a:pt x="304297" y="403753"/>
                    <a:pt x="315955" y="401217"/>
                  </a:cubicBezTo>
                  <a:cubicBezTo>
                    <a:pt x="356951" y="423834"/>
                    <a:pt x="414113" y="428198"/>
                    <a:pt x="454926" y="422805"/>
                  </a:cubicBezTo>
                  <a:cubicBezTo>
                    <a:pt x="476055" y="420052"/>
                    <a:pt x="492877" y="414839"/>
                    <a:pt x="500748" y="408012"/>
                  </a:cubicBezTo>
                  <a:cubicBezTo>
                    <a:pt x="558598" y="420564"/>
                    <a:pt x="607440" y="399055"/>
                    <a:pt x="639698" y="385670"/>
                  </a:cubicBezTo>
                  <a:cubicBezTo>
                    <a:pt x="656334" y="378744"/>
                    <a:pt x="667940" y="370599"/>
                    <a:pt x="672043" y="363492"/>
                  </a:cubicBezTo>
                  <a:cubicBezTo>
                    <a:pt x="705579" y="376220"/>
                    <a:pt x="762265" y="365593"/>
                    <a:pt x="798966" y="350035"/>
                  </a:cubicBezTo>
                  <a:cubicBezTo>
                    <a:pt x="815929" y="342831"/>
                    <a:pt x="828618" y="334624"/>
                    <a:pt x="832711" y="327085"/>
                  </a:cubicBezTo>
                  <a:lnTo>
                    <a:pt x="832757" y="327005"/>
                  </a:lnTo>
                  <a:cubicBezTo>
                    <a:pt x="832742" y="327032"/>
                    <a:pt x="832726" y="327058"/>
                    <a:pt x="832711" y="327085"/>
                  </a:cubicBezTo>
                  <a:cubicBezTo>
                    <a:pt x="865660" y="334210"/>
                    <a:pt x="918175" y="323262"/>
                    <a:pt x="952392" y="309429"/>
                  </a:cubicBezTo>
                  <a:cubicBezTo>
                    <a:pt x="969017" y="302706"/>
                    <a:pt x="981395" y="295242"/>
                    <a:pt x="984758" y="288866"/>
                  </a:cubicBezTo>
                  <a:cubicBezTo>
                    <a:pt x="1007843" y="302405"/>
                    <a:pt x="1076421" y="294722"/>
                    <a:pt x="1118424" y="280646"/>
                  </a:cubicBezTo>
                  <a:cubicBezTo>
                    <a:pt x="1136448" y="274627"/>
                    <a:pt x="1149519" y="267265"/>
                    <a:pt x="1151949" y="259929"/>
                  </a:cubicBezTo>
                  <a:lnTo>
                    <a:pt x="1152663" y="260109"/>
                  </a:lnTo>
                  <a:cubicBezTo>
                    <a:pt x="1185683" y="268405"/>
                    <a:pt x="1327919" y="304145"/>
                    <a:pt x="1371027" y="215419"/>
                  </a:cubicBezTo>
                  <a:cubicBezTo>
                    <a:pt x="1379863" y="197356"/>
                    <a:pt x="1387288" y="148997"/>
                    <a:pt x="1315520" y="86608"/>
                  </a:cubicBezTo>
                  <a:cubicBezTo>
                    <a:pt x="1248064" y="27973"/>
                    <a:pt x="1132631" y="0"/>
                    <a:pt x="1114838" y="31738"/>
                  </a:cubicBezTo>
                  <a:cubicBezTo>
                    <a:pt x="1109686" y="25395"/>
                    <a:pt x="1097110" y="20692"/>
                    <a:pt x="1080868" y="17738"/>
                  </a:cubicBezTo>
                  <a:cubicBezTo>
                    <a:pt x="1034215" y="9335"/>
                    <a:pt x="957934" y="15282"/>
                    <a:pt x="945213" y="37315"/>
                  </a:cubicBezTo>
                  <a:cubicBezTo>
                    <a:pt x="937010" y="32579"/>
                    <a:pt x="923780" y="31036"/>
                    <a:pt x="908435" y="31863"/>
                  </a:cubicBezTo>
                  <a:cubicBezTo>
                    <a:pt x="859884" y="34472"/>
                    <a:pt x="788971" y="60915"/>
                    <a:pt x="777739" y="86440"/>
                  </a:cubicBezTo>
                  <a:cubicBezTo>
                    <a:pt x="768499" y="83315"/>
                    <a:pt x="755425" y="83146"/>
                    <a:pt x="740683" y="84952"/>
                  </a:cubicBezTo>
                  <a:cubicBezTo>
                    <a:pt x="691969" y="91153"/>
                    <a:pt x="625183" y="120377"/>
                    <a:pt x="619099" y="143608"/>
                  </a:cubicBezTo>
                  <a:cubicBezTo>
                    <a:pt x="608185" y="139519"/>
                    <a:pt x="595756" y="138239"/>
                    <a:pt x="582859" y="138690"/>
                  </a:cubicBezTo>
                  <a:cubicBezTo>
                    <a:pt x="537860" y="140296"/>
                    <a:pt x="486908" y="164910"/>
                    <a:pt x="474785" y="179286"/>
                  </a:cubicBezTo>
                  <a:cubicBezTo>
                    <a:pt x="465341" y="174675"/>
                    <a:pt x="452209" y="171298"/>
                    <a:pt x="437857" y="169119"/>
                  </a:cubicBezTo>
                  <a:cubicBezTo>
                    <a:pt x="398636" y="163110"/>
                    <a:pt x="349591" y="165830"/>
                    <a:pt x="334636" y="177938"/>
                  </a:cubicBezTo>
                  <a:cubicBezTo>
                    <a:pt x="323769" y="172296"/>
                    <a:pt x="311557" y="167521"/>
                    <a:pt x="299016" y="163860"/>
                  </a:cubicBezTo>
                  <a:cubicBezTo>
                    <a:pt x="261768" y="152779"/>
                    <a:pt x="221003" y="150735"/>
                    <a:pt x="200938" y="161577"/>
                  </a:cubicBezTo>
                  <a:cubicBezTo>
                    <a:pt x="186905" y="157371"/>
                    <a:pt x="172283" y="154922"/>
                    <a:pt x="157531" y="153986"/>
                  </a:cubicBezTo>
                  <a:close/>
                  <a:moveTo>
                    <a:pt x="115632" y="344276"/>
                  </a:moveTo>
                  <a:cubicBezTo>
                    <a:pt x="110237" y="327685"/>
                    <a:pt x="107646" y="305870"/>
                    <a:pt x="111219" y="277609"/>
                  </a:cubicBezTo>
                  <a:cubicBezTo>
                    <a:pt x="107600" y="305949"/>
                    <a:pt x="110158" y="327638"/>
                    <a:pt x="115632" y="344276"/>
                  </a:cubicBezTo>
                  <a:close/>
                  <a:moveTo>
                    <a:pt x="157531" y="153986"/>
                  </a:moveTo>
                  <a:cubicBezTo>
                    <a:pt x="133362" y="187203"/>
                    <a:pt x="115766" y="241592"/>
                    <a:pt x="111219" y="277609"/>
                  </a:cubicBezTo>
                  <a:moveTo>
                    <a:pt x="200938" y="161577"/>
                  </a:moveTo>
                  <a:cubicBezTo>
                    <a:pt x="172639" y="176932"/>
                    <a:pt x="118389" y="312277"/>
                    <a:pt x="163457" y="354512"/>
                  </a:cubicBezTo>
                  <a:moveTo>
                    <a:pt x="299016" y="163860"/>
                  </a:moveTo>
                  <a:cubicBezTo>
                    <a:pt x="272930" y="202604"/>
                    <a:pt x="247544" y="292190"/>
                    <a:pt x="253200" y="352841"/>
                  </a:cubicBezTo>
                  <a:cubicBezTo>
                    <a:pt x="254917" y="371204"/>
                    <a:pt x="259323" y="385836"/>
                    <a:pt x="265085" y="397376"/>
                  </a:cubicBezTo>
                  <a:moveTo>
                    <a:pt x="334636" y="177938"/>
                  </a:moveTo>
                  <a:cubicBezTo>
                    <a:pt x="312356" y="195926"/>
                    <a:pt x="255921" y="368186"/>
                    <a:pt x="316021" y="401306"/>
                  </a:cubicBezTo>
                  <a:moveTo>
                    <a:pt x="454926" y="422805"/>
                  </a:moveTo>
                  <a:cubicBezTo>
                    <a:pt x="444279" y="412551"/>
                    <a:pt x="434329" y="397965"/>
                    <a:pt x="426980" y="376665"/>
                  </a:cubicBezTo>
                  <a:lnTo>
                    <a:pt x="426935" y="376744"/>
                  </a:lnTo>
                  <a:cubicBezTo>
                    <a:pt x="406434" y="317526"/>
                    <a:pt x="412903" y="216203"/>
                    <a:pt x="437857" y="169119"/>
                  </a:cubicBezTo>
                  <a:moveTo>
                    <a:pt x="500748" y="408012"/>
                  </a:moveTo>
                  <a:cubicBezTo>
                    <a:pt x="431037" y="392824"/>
                    <a:pt x="447726" y="211255"/>
                    <a:pt x="474785" y="179286"/>
                  </a:cubicBezTo>
                  <a:moveTo>
                    <a:pt x="639698" y="385670"/>
                  </a:moveTo>
                  <a:cubicBezTo>
                    <a:pt x="577860" y="332385"/>
                    <a:pt x="578917" y="172740"/>
                    <a:pt x="582859" y="138690"/>
                  </a:cubicBezTo>
                  <a:moveTo>
                    <a:pt x="672043" y="363492"/>
                  </a:moveTo>
                  <a:cubicBezTo>
                    <a:pt x="619058" y="343431"/>
                    <a:pt x="614132" y="162326"/>
                    <a:pt x="619099" y="143608"/>
                  </a:cubicBezTo>
                  <a:moveTo>
                    <a:pt x="832757" y="327005"/>
                  </a:moveTo>
                  <a:cubicBezTo>
                    <a:pt x="828710" y="334567"/>
                    <a:pt x="815989" y="342806"/>
                    <a:pt x="798966" y="350035"/>
                  </a:cubicBezTo>
                  <a:cubicBezTo>
                    <a:pt x="789091" y="342122"/>
                    <a:pt x="780378" y="331094"/>
                    <a:pt x="772967" y="316708"/>
                  </a:cubicBezTo>
                  <a:cubicBezTo>
                    <a:pt x="752623" y="277269"/>
                    <a:pt x="746626" y="229163"/>
                    <a:pt x="742289" y="185174"/>
                  </a:cubicBezTo>
                  <a:cubicBezTo>
                    <a:pt x="740075" y="162521"/>
                    <a:pt x="736164" y="113195"/>
                    <a:pt x="740683" y="84952"/>
                  </a:cubicBezTo>
                  <a:moveTo>
                    <a:pt x="832591" y="327116"/>
                  </a:moveTo>
                  <a:cubicBezTo>
                    <a:pt x="776652" y="314931"/>
                    <a:pt x="769392" y="105311"/>
                    <a:pt x="777739" y="86440"/>
                  </a:cubicBezTo>
                  <a:moveTo>
                    <a:pt x="952392" y="309429"/>
                  </a:moveTo>
                  <a:cubicBezTo>
                    <a:pt x="937606" y="293837"/>
                    <a:pt x="921095" y="269461"/>
                    <a:pt x="909651" y="172302"/>
                  </a:cubicBezTo>
                  <a:lnTo>
                    <a:pt x="909775" y="172269"/>
                  </a:lnTo>
                  <a:cubicBezTo>
                    <a:pt x="906722" y="147026"/>
                    <a:pt x="898810" y="69687"/>
                    <a:pt x="908435" y="31863"/>
                  </a:cubicBezTo>
                  <a:cubicBezTo>
                    <a:pt x="898810" y="69687"/>
                    <a:pt x="906730" y="147017"/>
                    <a:pt x="909659" y="172293"/>
                  </a:cubicBezTo>
                  <a:moveTo>
                    <a:pt x="984758" y="288866"/>
                  </a:moveTo>
                  <a:cubicBezTo>
                    <a:pt x="942648" y="264133"/>
                    <a:pt x="932493" y="59347"/>
                    <a:pt x="945213" y="37315"/>
                  </a:cubicBezTo>
                  <a:moveTo>
                    <a:pt x="1118424" y="280646"/>
                  </a:moveTo>
                  <a:cubicBezTo>
                    <a:pt x="1108039" y="270123"/>
                    <a:pt x="1101082" y="256422"/>
                    <a:pt x="1096128" y="245139"/>
                  </a:cubicBezTo>
                  <a:cubicBezTo>
                    <a:pt x="1073151" y="192599"/>
                    <a:pt x="1050861" y="78541"/>
                    <a:pt x="1080868" y="17738"/>
                  </a:cubicBezTo>
                  <a:moveTo>
                    <a:pt x="1152663" y="260109"/>
                  </a:moveTo>
                  <a:cubicBezTo>
                    <a:pt x="1152419" y="260047"/>
                    <a:pt x="1152181" y="259987"/>
                    <a:pt x="1151949" y="259929"/>
                  </a:cubicBezTo>
                  <a:cubicBezTo>
                    <a:pt x="1120401" y="252033"/>
                    <a:pt x="1084335" y="86042"/>
                    <a:pt x="1114838" y="31738"/>
                  </a:cubicBezTo>
                </a:path>
              </a:pathLst>
            </a:custGeom>
            <a:noFill/>
            <a:ln w="13386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57027" y="2027335"/>
            <a:ext cx="236371" cy="340466"/>
            <a:chOff x="2109240" y="1662055"/>
            <a:chExt cx="236371" cy="340466"/>
          </a:xfrm>
        </p:grpSpPr>
        <p:sp>
          <p:nvSpPr>
            <p:cNvPr id="11" name="Rounded Rectangle 10"/>
            <p:cNvSpPr/>
            <p:nvPr/>
          </p:nvSpPr>
          <p:spPr>
            <a:xfrm>
              <a:off x="2181595" y="1960775"/>
              <a:ext cx="41930" cy="41746"/>
            </a:xfrm>
            <a:custGeom>
              <a:avLst/>
              <a:gdLst/>
              <a:ahLst/>
              <a:cxnLst/>
              <a:rect l="0" t="0" r="0" b="0"/>
              <a:pathLst>
                <a:path w="41930" h="41746">
                  <a:moveTo>
                    <a:pt x="11847" y="36666"/>
                  </a:moveTo>
                  <a:cubicBezTo>
                    <a:pt x="20644" y="41746"/>
                    <a:pt x="31858" y="38792"/>
                    <a:pt x="36894" y="30069"/>
                  </a:cubicBezTo>
                  <a:cubicBezTo>
                    <a:pt x="41930" y="21346"/>
                    <a:pt x="38881" y="10158"/>
                    <a:pt x="30083" y="5078"/>
                  </a:cubicBezTo>
                  <a:cubicBezTo>
                    <a:pt x="21286" y="0"/>
                    <a:pt x="10071" y="2953"/>
                    <a:pt x="5035" y="11675"/>
                  </a:cubicBezTo>
                  <a:cubicBezTo>
                    <a:pt x="0" y="20399"/>
                    <a:pt x="3049" y="31587"/>
                    <a:pt x="11847" y="36666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2109240" y="1662055"/>
              <a:ext cx="236371" cy="340466"/>
            </a:xfrm>
            <a:custGeom>
              <a:avLst/>
              <a:gdLst/>
              <a:ahLst/>
              <a:cxnLst/>
              <a:rect l="0" t="0" r="0" b="0"/>
              <a:pathLst>
                <a:path w="236371" h="340466">
                  <a:moveTo>
                    <a:pt x="84201" y="335386"/>
                  </a:moveTo>
                  <a:cubicBezTo>
                    <a:pt x="92999" y="340466"/>
                    <a:pt x="104213" y="337512"/>
                    <a:pt x="109249" y="328790"/>
                  </a:cubicBezTo>
                  <a:cubicBezTo>
                    <a:pt x="114285" y="320067"/>
                    <a:pt x="111236" y="308879"/>
                    <a:pt x="102438" y="303799"/>
                  </a:cubicBezTo>
                  <a:cubicBezTo>
                    <a:pt x="93640" y="298720"/>
                    <a:pt x="82426" y="301673"/>
                    <a:pt x="77390" y="310396"/>
                  </a:cubicBezTo>
                  <a:cubicBezTo>
                    <a:pt x="72354" y="319118"/>
                    <a:pt x="75403" y="330308"/>
                    <a:pt x="84201" y="335386"/>
                  </a:cubicBezTo>
                  <a:close/>
                  <a:moveTo>
                    <a:pt x="236371" y="84524"/>
                  </a:moveTo>
                  <a:cubicBezTo>
                    <a:pt x="185365" y="38229"/>
                    <a:pt x="109629" y="59783"/>
                    <a:pt x="22865" y="210061"/>
                  </a:cubicBezTo>
                  <a:moveTo>
                    <a:pt x="154822" y="25645"/>
                  </a:moveTo>
                  <a:cubicBezTo>
                    <a:pt x="92530" y="0"/>
                    <a:pt x="30448" y="43337"/>
                    <a:pt x="0" y="204964"/>
                  </a:cubicBezTo>
                </a:path>
              </a:pathLst>
            </a:custGeom>
            <a:noFill/>
            <a:ln w="13386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181766" y="2622018"/>
            <a:ext cx="552056" cy="1290306"/>
            <a:chOff x="2833979" y="2256738"/>
            <a:chExt cx="552056" cy="1290306"/>
          </a:xfrm>
        </p:grpSpPr>
        <p:sp>
          <p:nvSpPr>
            <p:cNvPr id="14" name="Rounded Rectangle 13"/>
            <p:cNvSpPr/>
            <p:nvPr/>
          </p:nvSpPr>
          <p:spPr>
            <a:xfrm>
              <a:off x="2833979" y="2256738"/>
              <a:ext cx="552056" cy="1290207"/>
            </a:xfrm>
            <a:custGeom>
              <a:avLst/>
              <a:gdLst/>
              <a:ahLst/>
              <a:cxnLst/>
              <a:rect l="0" t="0" r="0" b="0"/>
              <a:pathLst>
                <a:path w="552056" h="1290207">
                  <a:moveTo>
                    <a:pt x="105218" y="1284308"/>
                  </a:moveTo>
                  <a:cubicBezTo>
                    <a:pt x="222662" y="1281274"/>
                    <a:pt x="333235" y="1255215"/>
                    <a:pt x="416231" y="1193726"/>
                  </a:cubicBezTo>
                  <a:cubicBezTo>
                    <a:pt x="497710" y="1133308"/>
                    <a:pt x="534835" y="1044065"/>
                    <a:pt x="534835" y="913502"/>
                  </a:cubicBezTo>
                  <a:cubicBezTo>
                    <a:pt x="534835" y="882799"/>
                    <a:pt x="527514" y="829050"/>
                    <a:pt x="527514" y="829050"/>
                  </a:cubicBezTo>
                  <a:cubicBezTo>
                    <a:pt x="552056" y="768543"/>
                    <a:pt x="541617" y="728224"/>
                    <a:pt x="544383" y="667271"/>
                  </a:cubicBezTo>
                  <a:cubicBezTo>
                    <a:pt x="545990" y="632734"/>
                    <a:pt x="547239" y="596948"/>
                    <a:pt x="547864" y="561786"/>
                  </a:cubicBezTo>
                  <a:cubicBezTo>
                    <a:pt x="548578" y="522251"/>
                    <a:pt x="548578" y="483609"/>
                    <a:pt x="547596" y="448447"/>
                  </a:cubicBezTo>
                  <a:cubicBezTo>
                    <a:pt x="546614" y="411411"/>
                    <a:pt x="544471" y="378062"/>
                    <a:pt x="541079" y="351825"/>
                  </a:cubicBezTo>
                  <a:cubicBezTo>
                    <a:pt x="536885" y="320054"/>
                    <a:pt x="530641" y="298484"/>
                    <a:pt x="522073" y="292594"/>
                  </a:cubicBezTo>
                  <a:cubicBezTo>
                    <a:pt x="522520" y="263055"/>
                    <a:pt x="518326" y="239161"/>
                    <a:pt x="510473" y="217832"/>
                  </a:cubicBezTo>
                  <a:cubicBezTo>
                    <a:pt x="502887" y="197038"/>
                    <a:pt x="491999" y="178653"/>
                    <a:pt x="478970" y="159733"/>
                  </a:cubicBezTo>
                  <a:cubicBezTo>
                    <a:pt x="469599" y="146079"/>
                    <a:pt x="459161" y="136517"/>
                    <a:pt x="448541" y="129109"/>
                  </a:cubicBezTo>
                  <a:cubicBezTo>
                    <a:pt x="408917" y="92609"/>
                    <a:pt x="374290" y="78062"/>
                    <a:pt x="343769" y="67978"/>
                  </a:cubicBezTo>
                  <a:cubicBezTo>
                    <a:pt x="321726" y="43971"/>
                    <a:pt x="264519" y="0"/>
                    <a:pt x="215435" y="0"/>
                  </a:cubicBezTo>
                  <a:cubicBezTo>
                    <a:pt x="166530" y="0"/>
                    <a:pt x="107543" y="77348"/>
                    <a:pt x="77914" y="123398"/>
                  </a:cubicBezTo>
                  <a:cubicBezTo>
                    <a:pt x="59352" y="152313"/>
                    <a:pt x="44804" y="183459"/>
                    <a:pt x="35434" y="209250"/>
                  </a:cubicBezTo>
                  <a:cubicBezTo>
                    <a:pt x="5537" y="296351"/>
                    <a:pt x="28200" y="362979"/>
                    <a:pt x="28200" y="362979"/>
                  </a:cubicBezTo>
                  <a:cubicBezTo>
                    <a:pt x="10887" y="427949"/>
                    <a:pt x="0" y="676669"/>
                    <a:pt x="42301" y="995802"/>
                  </a:cubicBezTo>
                  <a:cubicBezTo>
                    <a:pt x="46674" y="1028644"/>
                    <a:pt x="50781" y="1057648"/>
                    <a:pt x="54618" y="1083528"/>
                  </a:cubicBezTo>
                  <a:cubicBezTo>
                    <a:pt x="59259" y="1114228"/>
                    <a:pt x="63542" y="1140376"/>
                    <a:pt x="67558" y="1162509"/>
                  </a:cubicBezTo>
                  <a:cubicBezTo>
                    <a:pt x="78446" y="1222748"/>
                    <a:pt x="86924" y="1253706"/>
                    <a:pt x="93082" y="1269413"/>
                  </a:cubicBezTo>
                  <a:cubicBezTo>
                    <a:pt x="101203" y="1290207"/>
                    <a:pt x="105218" y="1284308"/>
                    <a:pt x="105218" y="1284308"/>
                  </a:cubicBezTo>
                  <a:close/>
                </a:path>
              </a:pathLst>
            </a:custGeom>
            <a:solidFill>
              <a:srgbClr val="E9FFB9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2833979" y="2256738"/>
              <a:ext cx="552056" cy="1290306"/>
            </a:xfrm>
            <a:custGeom>
              <a:avLst/>
              <a:gdLst/>
              <a:ahLst/>
              <a:cxnLst/>
              <a:rect l="0" t="0" r="0" b="0"/>
              <a:pathLst>
                <a:path w="552056" h="1290306">
                  <a:moveTo>
                    <a:pt x="105218" y="1284304"/>
                  </a:moveTo>
                  <a:cubicBezTo>
                    <a:pt x="222662" y="1281270"/>
                    <a:pt x="333235" y="1255211"/>
                    <a:pt x="416231" y="1193722"/>
                  </a:cubicBezTo>
                  <a:cubicBezTo>
                    <a:pt x="497710" y="1133305"/>
                    <a:pt x="534835" y="1044062"/>
                    <a:pt x="534835" y="913499"/>
                  </a:cubicBezTo>
                  <a:cubicBezTo>
                    <a:pt x="534835" y="882799"/>
                    <a:pt x="527514" y="829050"/>
                    <a:pt x="527514" y="829050"/>
                  </a:cubicBezTo>
                  <a:cubicBezTo>
                    <a:pt x="552056" y="768543"/>
                    <a:pt x="541617" y="728224"/>
                    <a:pt x="544383" y="667271"/>
                  </a:cubicBezTo>
                  <a:cubicBezTo>
                    <a:pt x="545990" y="632734"/>
                    <a:pt x="547239" y="596948"/>
                    <a:pt x="547864" y="561786"/>
                  </a:cubicBezTo>
                  <a:cubicBezTo>
                    <a:pt x="548578" y="522251"/>
                    <a:pt x="548578" y="483609"/>
                    <a:pt x="547596" y="448447"/>
                  </a:cubicBezTo>
                  <a:cubicBezTo>
                    <a:pt x="546614" y="411411"/>
                    <a:pt x="544471" y="378062"/>
                    <a:pt x="541079" y="351825"/>
                  </a:cubicBezTo>
                  <a:cubicBezTo>
                    <a:pt x="536885" y="320054"/>
                    <a:pt x="530641" y="298484"/>
                    <a:pt x="522073" y="292594"/>
                  </a:cubicBezTo>
                  <a:cubicBezTo>
                    <a:pt x="522520" y="263055"/>
                    <a:pt x="518326" y="239161"/>
                    <a:pt x="510473" y="217832"/>
                  </a:cubicBezTo>
                  <a:cubicBezTo>
                    <a:pt x="502887" y="197038"/>
                    <a:pt x="491999" y="178653"/>
                    <a:pt x="478970" y="159733"/>
                  </a:cubicBezTo>
                  <a:cubicBezTo>
                    <a:pt x="469599" y="146079"/>
                    <a:pt x="459161" y="136517"/>
                    <a:pt x="448541" y="129109"/>
                  </a:cubicBezTo>
                  <a:cubicBezTo>
                    <a:pt x="408917" y="92609"/>
                    <a:pt x="374290" y="78062"/>
                    <a:pt x="343769" y="67978"/>
                  </a:cubicBezTo>
                  <a:cubicBezTo>
                    <a:pt x="321726" y="43971"/>
                    <a:pt x="264519" y="0"/>
                    <a:pt x="215435" y="0"/>
                  </a:cubicBezTo>
                  <a:cubicBezTo>
                    <a:pt x="166530" y="0"/>
                    <a:pt x="107543" y="77348"/>
                    <a:pt x="77914" y="123398"/>
                  </a:cubicBezTo>
                  <a:cubicBezTo>
                    <a:pt x="59352" y="152313"/>
                    <a:pt x="44804" y="183459"/>
                    <a:pt x="35434" y="209250"/>
                  </a:cubicBezTo>
                  <a:cubicBezTo>
                    <a:pt x="5537" y="296351"/>
                    <a:pt x="28200" y="362979"/>
                    <a:pt x="28200" y="362979"/>
                  </a:cubicBezTo>
                  <a:cubicBezTo>
                    <a:pt x="10887" y="427949"/>
                    <a:pt x="0" y="676669"/>
                    <a:pt x="42301" y="995803"/>
                  </a:cubicBezTo>
                  <a:cubicBezTo>
                    <a:pt x="46674" y="1028645"/>
                    <a:pt x="50781" y="1057643"/>
                    <a:pt x="54618" y="1083524"/>
                  </a:cubicBezTo>
                  <a:cubicBezTo>
                    <a:pt x="59259" y="1114224"/>
                    <a:pt x="63542" y="1140372"/>
                    <a:pt x="67558" y="1162504"/>
                  </a:cubicBezTo>
                  <a:cubicBezTo>
                    <a:pt x="78446" y="1222743"/>
                    <a:pt x="86924" y="1253711"/>
                    <a:pt x="93082" y="1269418"/>
                  </a:cubicBezTo>
                  <a:cubicBezTo>
                    <a:pt x="101203" y="1290211"/>
                    <a:pt x="105218" y="1284304"/>
                    <a:pt x="105218" y="1284304"/>
                  </a:cubicBezTo>
                  <a:close/>
                  <a:moveTo>
                    <a:pt x="105218" y="1284304"/>
                  </a:moveTo>
                  <a:lnTo>
                    <a:pt x="105129" y="1284304"/>
                  </a:lnTo>
                  <a:cubicBezTo>
                    <a:pt x="181700" y="1123667"/>
                    <a:pt x="450768" y="1043705"/>
                    <a:pt x="527428" y="828985"/>
                  </a:cubicBezTo>
                  <a:cubicBezTo>
                    <a:pt x="527428" y="828985"/>
                    <a:pt x="534835" y="882799"/>
                    <a:pt x="534835" y="913499"/>
                  </a:cubicBezTo>
                  <a:cubicBezTo>
                    <a:pt x="534835" y="1044062"/>
                    <a:pt x="497710" y="1133305"/>
                    <a:pt x="416231" y="1193722"/>
                  </a:cubicBezTo>
                  <a:cubicBezTo>
                    <a:pt x="333235" y="1255211"/>
                    <a:pt x="222662" y="1281270"/>
                    <a:pt x="105218" y="1284304"/>
                  </a:cubicBezTo>
                  <a:close/>
                  <a:moveTo>
                    <a:pt x="105213" y="1284327"/>
                  </a:moveTo>
                  <a:cubicBezTo>
                    <a:pt x="181784" y="1123689"/>
                    <a:pt x="450763" y="1043727"/>
                    <a:pt x="527512" y="829008"/>
                  </a:cubicBezTo>
                  <a:cubicBezTo>
                    <a:pt x="527512" y="829008"/>
                    <a:pt x="534027" y="808571"/>
                    <a:pt x="484140" y="725842"/>
                  </a:cubicBezTo>
                  <a:cubicBezTo>
                    <a:pt x="473966" y="708975"/>
                    <a:pt x="441928" y="652128"/>
                    <a:pt x="441928" y="652128"/>
                  </a:cubicBezTo>
                  <a:cubicBezTo>
                    <a:pt x="429523" y="560564"/>
                    <a:pt x="379457" y="512730"/>
                    <a:pt x="379457" y="512730"/>
                  </a:cubicBezTo>
                  <a:cubicBezTo>
                    <a:pt x="379457" y="512730"/>
                    <a:pt x="396235" y="621517"/>
                    <a:pt x="333051" y="714241"/>
                  </a:cubicBezTo>
                  <a:cubicBezTo>
                    <a:pt x="160454" y="967245"/>
                    <a:pt x="68534" y="1144750"/>
                    <a:pt x="93076" y="1269512"/>
                  </a:cubicBezTo>
                  <a:cubicBezTo>
                    <a:pt x="101197" y="1290306"/>
                    <a:pt x="105302" y="1284327"/>
                    <a:pt x="105302" y="1284327"/>
                  </a:cubicBezTo>
                  <a:close/>
                  <a:moveTo>
                    <a:pt x="333057" y="714146"/>
                  </a:moveTo>
                  <a:cubicBezTo>
                    <a:pt x="160461" y="967151"/>
                    <a:pt x="68540" y="1144656"/>
                    <a:pt x="93082" y="1269418"/>
                  </a:cubicBezTo>
                  <a:cubicBezTo>
                    <a:pt x="86924" y="1253711"/>
                    <a:pt x="78446" y="1222743"/>
                    <a:pt x="67558" y="1162504"/>
                  </a:cubicBezTo>
                  <a:cubicBezTo>
                    <a:pt x="63542" y="1140372"/>
                    <a:pt x="59259" y="1114224"/>
                    <a:pt x="54618" y="1083524"/>
                  </a:cubicBezTo>
                  <a:cubicBezTo>
                    <a:pt x="46765" y="880406"/>
                    <a:pt x="92279" y="491217"/>
                    <a:pt x="196336" y="317371"/>
                  </a:cubicBezTo>
                  <a:cubicBezTo>
                    <a:pt x="204368" y="320941"/>
                    <a:pt x="212489" y="324510"/>
                    <a:pt x="220789" y="328169"/>
                  </a:cubicBezTo>
                  <a:cubicBezTo>
                    <a:pt x="328863" y="375647"/>
                    <a:pt x="327702" y="390104"/>
                    <a:pt x="347604" y="446327"/>
                  </a:cubicBezTo>
                  <a:cubicBezTo>
                    <a:pt x="347604" y="446327"/>
                    <a:pt x="376512" y="472124"/>
                    <a:pt x="379457" y="512730"/>
                  </a:cubicBezTo>
                  <a:cubicBezTo>
                    <a:pt x="379457" y="512730"/>
                    <a:pt x="396241" y="621512"/>
                    <a:pt x="333057" y="714146"/>
                  </a:cubicBezTo>
                  <a:close/>
                  <a:moveTo>
                    <a:pt x="54618" y="1083524"/>
                  </a:moveTo>
                  <a:cubicBezTo>
                    <a:pt x="50781" y="1057643"/>
                    <a:pt x="46674" y="1028645"/>
                    <a:pt x="42301" y="995803"/>
                  </a:cubicBezTo>
                  <a:cubicBezTo>
                    <a:pt x="0" y="676669"/>
                    <a:pt x="10887" y="427949"/>
                    <a:pt x="28200" y="362979"/>
                  </a:cubicBezTo>
                  <a:cubicBezTo>
                    <a:pt x="28200" y="362979"/>
                    <a:pt x="5533" y="296404"/>
                    <a:pt x="35429" y="209303"/>
                  </a:cubicBezTo>
                  <a:cubicBezTo>
                    <a:pt x="61042" y="251515"/>
                    <a:pt x="120389" y="283196"/>
                    <a:pt x="196335" y="317287"/>
                  </a:cubicBezTo>
                  <a:cubicBezTo>
                    <a:pt x="92277" y="491222"/>
                    <a:pt x="46765" y="880406"/>
                    <a:pt x="54618" y="1083524"/>
                  </a:cubicBezTo>
                  <a:close/>
                  <a:moveTo>
                    <a:pt x="293700" y="365061"/>
                  </a:moveTo>
                  <a:lnTo>
                    <a:pt x="293700" y="364881"/>
                  </a:lnTo>
                  <a:cubicBezTo>
                    <a:pt x="277279" y="354261"/>
                    <a:pt x="254254" y="342749"/>
                    <a:pt x="220699" y="328024"/>
                  </a:cubicBezTo>
                  <a:cubicBezTo>
                    <a:pt x="212399" y="324454"/>
                    <a:pt x="204189" y="320795"/>
                    <a:pt x="196246" y="317225"/>
                  </a:cubicBezTo>
                  <a:cubicBezTo>
                    <a:pt x="280938" y="314013"/>
                    <a:pt x="361436" y="293308"/>
                    <a:pt x="418730" y="272425"/>
                  </a:cubicBezTo>
                  <a:cubicBezTo>
                    <a:pt x="464065" y="255915"/>
                    <a:pt x="493069" y="236192"/>
                    <a:pt x="510383" y="217809"/>
                  </a:cubicBezTo>
                  <a:cubicBezTo>
                    <a:pt x="518236" y="239138"/>
                    <a:pt x="522520" y="263055"/>
                    <a:pt x="522073" y="292594"/>
                  </a:cubicBezTo>
                  <a:cubicBezTo>
                    <a:pt x="512881" y="286347"/>
                    <a:pt x="331093" y="342036"/>
                    <a:pt x="293700" y="365061"/>
                  </a:cubicBezTo>
                  <a:close/>
                  <a:moveTo>
                    <a:pt x="50424" y="228987"/>
                  </a:moveTo>
                  <a:cubicBezTo>
                    <a:pt x="97901" y="234520"/>
                    <a:pt x="157694" y="235590"/>
                    <a:pt x="241137" y="216403"/>
                  </a:cubicBezTo>
                  <a:cubicBezTo>
                    <a:pt x="325471" y="196948"/>
                    <a:pt x="401953" y="157057"/>
                    <a:pt x="448449" y="129124"/>
                  </a:cubicBezTo>
                  <a:cubicBezTo>
                    <a:pt x="459069" y="136530"/>
                    <a:pt x="469599" y="146079"/>
                    <a:pt x="478970" y="159733"/>
                  </a:cubicBezTo>
                  <a:cubicBezTo>
                    <a:pt x="491999" y="178653"/>
                    <a:pt x="502887" y="197038"/>
                    <a:pt x="510473" y="217832"/>
                  </a:cubicBezTo>
                  <a:cubicBezTo>
                    <a:pt x="493159" y="236216"/>
                    <a:pt x="464066" y="255938"/>
                    <a:pt x="418820" y="272448"/>
                  </a:cubicBezTo>
                  <a:cubicBezTo>
                    <a:pt x="361526" y="293330"/>
                    <a:pt x="281118" y="313947"/>
                    <a:pt x="196336" y="317249"/>
                  </a:cubicBezTo>
                  <a:cubicBezTo>
                    <a:pt x="132706" y="288691"/>
                    <a:pt x="80766" y="261828"/>
                    <a:pt x="50513" y="228987"/>
                  </a:cubicBezTo>
                  <a:moveTo>
                    <a:pt x="343769" y="67978"/>
                  </a:moveTo>
                  <a:lnTo>
                    <a:pt x="343858" y="67978"/>
                  </a:lnTo>
                  <a:cubicBezTo>
                    <a:pt x="374379" y="78062"/>
                    <a:pt x="408917" y="92609"/>
                    <a:pt x="448541" y="129109"/>
                  </a:cubicBezTo>
                  <a:cubicBezTo>
                    <a:pt x="402046" y="157043"/>
                    <a:pt x="325563" y="196934"/>
                    <a:pt x="241228" y="216389"/>
                  </a:cubicBezTo>
                  <a:cubicBezTo>
                    <a:pt x="157786" y="235577"/>
                    <a:pt x="97993" y="234506"/>
                    <a:pt x="50516" y="228973"/>
                  </a:cubicBezTo>
                  <a:cubicBezTo>
                    <a:pt x="44626" y="222636"/>
                    <a:pt x="39628" y="216122"/>
                    <a:pt x="35434" y="209250"/>
                  </a:cubicBezTo>
                  <a:cubicBezTo>
                    <a:pt x="44804" y="183459"/>
                    <a:pt x="59352" y="152313"/>
                    <a:pt x="77914" y="123398"/>
                  </a:cubicBezTo>
                  <a:cubicBezTo>
                    <a:pt x="111470" y="129734"/>
                    <a:pt x="153770" y="129466"/>
                    <a:pt x="217401" y="115009"/>
                  </a:cubicBezTo>
                  <a:cubicBezTo>
                    <a:pt x="270054" y="103050"/>
                    <a:pt x="312802" y="84577"/>
                    <a:pt x="343769" y="67978"/>
                  </a:cubicBezTo>
                  <a:close/>
                  <a:moveTo>
                    <a:pt x="215435" y="0"/>
                  </a:moveTo>
                  <a:cubicBezTo>
                    <a:pt x="264519" y="0"/>
                    <a:pt x="321724" y="43996"/>
                    <a:pt x="343767" y="68003"/>
                  </a:cubicBezTo>
                  <a:cubicBezTo>
                    <a:pt x="312800" y="84602"/>
                    <a:pt x="270052" y="103075"/>
                    <a:pt x="217399" y="115034"/>
                  </a:cubicBezTo>
                  <a:cubicBezTo>
                    <a:pt x="153768" y="129491"/>
                    <a:pt x="111467" y="129670"/>
                    <a:pt x="77912" y="123423"/>
                  </a:cubicBezTo>
                  <a:cubicBezTo>
                    <a:pt x="107540" y="77373"/>
                    <a:pt x="166530" y="0"/>
                    <a:pt x="215435" y="0"/>
                  </a:cubicBezTo>
                  <a:close/>
                  <a:moveTo>
                    <a:pt x="544291" y="667162"/>
                  </a:moveTo>
                  <a:cubicBezTo>
                    <a:pt x="541525" y="728115"/>
                    <a:pt x="552056" y="768543"/>
                    <a:pt x="527514" y="829050"/>
                  </a:cubicBezTo>
                  <a:cubicBezTo>
                    <a:pt x="527514" y="829050"/>
                    <a:pt x="534028" y="808613"/>
                    <a:pt x="484141" y="725884"/>
                  </a:cubicBezTo>
                  <a:cubicBezTo>
                    <a:pt x="481286" y="721065"/>
                    <a:pt x="476645" y="713212"/>
                    <a:pt x="471558" y="704288"/>
                  </a:cubicBezTo>
                  <a:cubicBezTo>
                    <a:pt x="513592" y="688848"/>
                    <a:pt x="535992" y="675462"/>
                    <a:pt x="544291" y="667162"/>
                  </a:cubicBezTo>
                  <a:close/>
                  <a:moveTo>
                    <a:pt x="441932" y="652100"/>
                  </a:moveTo>
                  <a:cubicBezTo>
                    <a:pt x="429527" y="560536"/>
                    <a:pt x="379462" y="512702"/>
                    <a:pt x="379462" y="512702"/>
                  </a:cubicBezTo>
                  <a:cubicBezTo>
                    <a:pt x="379283" y="510649"/>
                    <a:pt x="379105" y="508597"/>
                    <a:pt x="378837" y="506633"/>
                  </a:cubicBezTo>
                  <a:cubicBezTo>
                    <a:pt x="435239" y="498155"/>
                    <a:pt x="513773" y="469687"/>
                    <a:pt x="547596" y="448447"/>
                  </a:cubicBezTo>
                  <a:cubicBezTo>
                    <a:pt x="548578" y="483609"/>
                    <a:pt x="548578" y="522251"/>
                    <a:pt x="547864" y="561786"/>
                  </a:cubicBezTo>
                  <a:cubicBezTo>
                    <a:pt x="547239" y="596948"/>
                    <a:pt x="545990" y="632734"/>
                    <a:pt x="544383" y="667271"/>
                  </a:cubicBezTo>
                  <a:cubicBezTo>
                    <a:pt x="536173" y="675482"/>
                    <a:pt x="513684" y="688957"/>
                    <a:pt x="471650" y="704396"/>
                  </a:cubicBezTo>
                  <a:cubicBezTo>
                    <a:pt x="458531" y="681639"/>
                    <a:pt x="442021" y="652189"/>
                    <a:pt x="442021" y="652189"/>
                  </a:cubicBezTo>
                  <a:close/>
                  <a:moveTo>
                    <a:pt x="336712" y="415723"/>
                  </a:moveTo>
                  <a:cubicBezTo>
                    <a:pt x="328681" y="395554"/>
                    <a:pt x="319132" y="381364"/>
                    <a:pt x="293786" y="364944"/>
                  </a:cubicBezTo>
                  <a:cubicBezTo>
                    <a:pt x="331179" y="341830"/>
                    <a:pt x="512968" y="286231"/>
                    <a:pt x="522160" y="292478"/>
                  </a:cubicBezTo>
                  <a:cubicBezTo>
                    <a:pt x="530727" y="298368"/>
                    <a:pt x="536885" y="320054"/>
                    <a:pt x="541079" y="351825"/>
                  </a:cubicBezTo>
                  <a:cubicBezTo>
                    <a:pt x="544471" y="378062"/>
                    <a:pt x="546613" y="411261"/>
                    <a:pt x="547594" y="448297"/>
                  </a:cubicBezTo>
                  <a:cubicBezTo>
                    <a:pt x="513771" y="469537"/>
                    <a:pt x="435237" y="498005"/>
                    <a:pt x="378835" y="506483"/>
                  </a:cubicBezTo>
                  <a:cubicBezTo>
                    <a:pt x="373659" y="469448"/>
                    <a:pt x="347600" y="446244"/>
                    <a:pt x="347600" y="446244"/>
                  </a:cubicBezTo>
                  <a:cubicBezTo>
                    <a:pt x="343495" y="434553"/>
                    <a:pt x="340193" y="424558"/>
                    <a:pt x="336712" y="415812"/>
                  </a:cubicBezTo>
                </a:path>
              </a:pathLst>
            </a:custGeom>
            <a:noFill/>
            <a:ln w="13386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725257" y="2690619"/>
            <a:ext cx="513526" cy="834095"/>
            <a:chOff x="4377470" y="2325339"/>
            <a:chExt cx="513526" cy="834095"/>
          </a:xfrm>
        </p:grpSpPr>
        <p:sp>
          <p:nvSpPr>
            <p:cNvPr id="17" name="Rounded Rectangle 16"/>
            <p:cNvSpPr/>
            <p:nvPr/>
          </p:nvSpPr>
          <p:spPr>
            <a:xfrm>
              <a:off x="4377470" y="2325339"/>
              <a:ext cx="513526" cy="834095"/>
            </a:xfrm>
            <a:custGeom>
              <a:avLst/>
              <a:gdLst/>
              <a:ahLst/>
              <a:cxnLst/>
              <a:rect l="0" t="0" r="0" b="0"/>
              <a:pathLst>
                <a:path w="513526" h="834095">
                  <a:moveTo>
                    <a:pt x="450548" y="702454"/>
                  </a:moveTo>
                  <a:cubicBezTo>
                    <a:pt x="465402" y="745018"/>
                    <a:pt x="478211" y="789377"/>
                    <a:pt x="488886" y="833735"/>
                  </a:cubicBezTo>
                  <a:cubicBezTo>
                    <a:pt x="488974" y="834004"/>
                    <a:pt x="489063" y="834095"/>
                    <a:pt x="489063" y="834095"/>
                  </a:cubicBezTo>
                  <a:cubicBezTo>
                    <a:pt x="513526" y="773214"/>
                    <a:pt x="504452" y="732537"/>
                    <a:pt x="507210" y="671206"/>
                  </a:cubicBezTo>
                  <a:cubicBezTo>
                    <a:pt x="508811" y="636456"/>
                    <a:pt x="510140" y="600655"/>
                    <a:pt x="510763" y="565275"/>
                  </a:cubicBezTo>
                  <a:cubicBezTo>
                    <a:pt x="511474" y="525496"/>
                    <a:pt x="511481" y="486386"/>
                    <a:pt x="510503" y="451006"/>
                  </a:cubicBezTo>
                  <a:cubicBezTo>
                    <a:pt x="509525" y="413742"/>
                    <a:pt x="507389" y="380338"/>
                    <a:pt x="504010" y="353938"/>
                  </a:cubicBezTo>
                  <a:cubicBezTo>
                    <a:pt x="499829" y="321971"/>
                    <a:pt x="493691" y="300151"/>
                    <a:pt x="485152" y="294225"/>
                  </a:cubicBezTo>
                  <a:cubicBezTo>
                    <a:pt x="485596" y="264502"/>
                    <a:pt x="481236" y="240664"/>
                    <a:pt x="473408" y="219203"/>
                  </a:cubicBezTo>
                  <a:cubicBezTo>
                    <a:pt x="465847" y="198281"/>
                    <a:pt x="455176" y="179796"/>
                    <a:pt x="442189" y="160760"/>
                  </a:cubicBezTo>
                  <a:cubicBezTo>
                    <a:pt x="432849" y="147021"/>
                    <a:pt x="422353" y="137413"/>
                    <a:pt x="411768" y="129960"/>
                  </a:cubicBezTo>
                  <a:cubicBezTo>
                    <a:pt x="372273" y="93234"/>
                    <a:pt x="337750" y="78543"/>
                    <a:pt x="307328" y="68396"/>
                  </a:cubicBezTo>
                  <a:cubicBezTo>
                    <a:pt x="285357" y="44241"/>
                    <a:pt x="228345" y="0"/>
                    <a:pt x="179421" y="0"/>
                  </a:cubicBezTo>
                  <a:cubicBezTo>
                    <a:pt x="130676" y="0"/>
                    <a:pt x="71872" y="77825"/>
                    <a:pt x="42341" y="124159"/>
                  </a:cubicBezTo>
                  <a:cubicBezTo>
                    <a:pt x="23839" y="153252"/>
                    <a:pt x="9340" y="184591"/>
                    <a:pt x="0" y="210541"/>
                  </a:cubicBezTo>
                  <a:cubicBezTo>
                    <a:pt x="4181" y="217456"/>
                    <a:pt x="9260" y="224065"/>
                    <a:pt x="15131" y="230441"/>
                  </a:cubicBezTo>
                  <a:cubicBezTo>
                    <a:pt x="45286" y="263485"/>
                    <a:pt x="97056" y="290513"/>
                    <a:pt x="160478" y="319248"/>
                  </a:cubicBezTo>
                  <a:cubicBezTo>
                    <a:pt x="168395" y="322840"/>
                    <a:pt x="176398" y="326508"/>
                    <a:pt x="184671" y="330100"/>
                  </a:cubicBezTo>
                  <a:cubicBezTo>
                    <a:pt x="218116" y="344916"/>
                    <a:pt x="241066" y="356499"/>
                    <a:pt x="257432" y="367185"/>
                  </a:cubicBezTo>
                  <a:cubicBezTo>
                    <a:pt x="282695" y="383708"/>
                    <a:pt x="292304" y="397938"/>
                    <a:pt x="300309" y="418232"/>
                  </a:cubicBezTo>
                  <a:cubicBezTo>
                    <a:pt x="303779" y="427031"/>
                    <a:pt x="307070" y="437178"/>
                    <a:pt x="311162" y="448941"/>
                  </a:cubicBezTo>
                  <a:cubicBezTo>
                    <a:pt x="311162" y="448941"/>
                    <a:pt x="337135" y="472288"/>
                    <a:pt x="342295" y="509553"/>
                  </a:cubicBezTo>
                  <a:cubicBezTo>
                    <a:pt x="342561" y="511528"/>
                    <a:pt x="342732" y="513823"/>
                    <a:pt x="342910" y="515888"/>
                  </a:cubicBezTo>
                  <a:cubicBezTo>
                    <a:pt x="342910" y="515888"/>
                    <a:pt x="380359" y="533847"/>
                    <a:pt x="422611" y="630825"/>
                  </a:cubicBezTo>
                  <a:cubicBezTo>
                    <a:pt x="432662" y="653903"/>
                    <a:pt x="441919" y="677761"/>
                    <a:pt x="450548" y="702454"/>
                  </a:cubicBezTo>
                  <a:close/>
                </a:path>
              </a:pathLst>
            </a:custGeom>
            <a:solidFill>
              <a:srgbClr val="E9FFB9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4377470" y="2325339"/>
              <a:ext cx="513526" cy="834095"/>
            </a:xfrm>
            <a:custGeom>
              <a:avLst/>
              <a:gdLst/>
              <a:ahLst/>
              <a:cxnLst/>
              <a:rect l="0" t="0" r="0" b="0"/>
              <a:pathLst>
                <a:path w="513526" h="834095">
                  <a:moveTo>
                    <a:pt x="450548" y="702365"/>
                  </a:moveTo>
                  <a:cubicBezTo>
                    <a:pt x="465402" y="744928"/>
                    <a:pt x="478211" y="789377"/>
                    <a:pt x="488886" y="833735"/>
                  </a:cubicBezTo>
                  <a:cubicBezTo>
                    <a:pt x="488974" y="834004"/>
                    <a:pt x="489063" y="834095"/>
                    <a:pt x="489063" y="834095"/>
                  </a:cubicBezTo>
                  <a:cubicBezTo>
                    <a:pt x="513526" y="773214"/>
                    <a:pt x="504452" y="732537"/>
                    <a:pt x="507210" y="671206"/>
                  </a:cubicBezTo>
                  <a:cubicBezTo>
                    <a:pt x="508811" y="636456"/>
                    <a:pt x="510140" y="600655"/>
                    <a:pt x="510763" y="565275"/>
                  </a:cubicBezTo>
                  <a:cubicBezTo>
                    <a:pt x="511474" y="525496"/>
                    <a:pt x="511481" y="486386"/>
                    <a:pt x="510503" y="451006"/>
                  </a:cubicBezTo>
                  <a:cubicBezTo>
                    <a:pt x="509525" y="413742"/>
                    <a:pt x="507389" y="380338"/>
                    <a:pt x="504010" y="353938"/>
                  </a:cubicBezTo>
                  <a:cubicBezTo>
                    <a:pt x="499829" y="321971"/>
                    <a:pt x="493691" y="300151"/>
                    <a:pt x="485152" y="294225"/>
                  </a:cubicBezTo>
                  <a:cubicBezTo>
                    <a:pt x="485596" y="264502"/>
                    <a:pt x="481236" y="240664"/>
                    <a:pt x="473408" y="219203"/>
                  </a:cubicBezTo>
                  <a:cubicBezTo>
                    <a:pt x="465847" y="198281"/>
                    <a:pt x="455176" y="179796"/>
                    <a:pt x="442189" y="160760"/>
                  </a:cubicBezTo>
                  <a:cubicBezTo>
                    <a:pt x="432849" y="147021"/>
                    <a:pt x="422353" y="137413"/>
                    <a:pt x="411768" y="129960"/>
                  </a:cubicBezTo>
                  <a:cubicBezTo>
                    <a:pt x="372273" y="93234"/>
                    <a:pt x="337750" y="78542"/>
                    <a:pt x="307328" y="68396"/>
                  </a:cubicBezTo>
                  <a:cubicBezTo>
                    <a:pt x="285357" y="44241"/>
                    <a:pt x="228345" y="0"/>
                    <a:pt x="179421" y="0"/>
                  </a:cubicBezTo>
                  <a:cubicBezTo>
                    <a:pt x="130676" y="0"/>
                    <a:pt x="71872" y="77825"/>
                    <a:pt x="42341" y="124159"/>
                  </a:cubicBezTo>
                  <a:cubicBezTo>
                    <a:pt x="23839" y="153252"/>
                    <a:pt x="9340" y="184591"/>
                    <a:pt x="0" y="210541"/>
                  </a:cubicBezTo>
                  <a:cubicBezTo>
                    <a:pt x="4181" y="217456"/>
                    <a:pt x="9260" y="224065"/>
                    <a:pt x="15131" y="230441"/>
                  </a:cubicBezTo>
                  <a:cubicBezTo>
                    <a:pt x="45286" y="263485"/>
                    <a:pt x="97056" y="290513"/>
                    <a:pt x="160478" y="319248"/>
                  </a:cubicBezTo>
                  <a:cubicBezTo>
                    <a:pt x="168395" y="322840"/>
                    <a:pt x="176398" y="326508"/>
                    <a:pt x="184671" y="330100"/>
                  </a:cubicBezTo>
                  <a:cubicBezTo>
                    <a:pt x="218116" y="344916"/>
                    <a:pt x="241157" y="356452"/>
                    <a:pt x="257523" y="367138"/>
                  </a:cubicBezTo>
                  <a:cubicBezTo>
                    <a:pt x="282786" y="383660"/>
                    <a:pt x="292304" y="397938"/>
                    <a:pt x="300309" y="418232"/>
                  </a:cubicBezTo>
                  <a:cubicBezTo>
                    <a:pt x="303779" y="427031"/>
                    <a:pt x="307070" y="437178"/>
                    <a:pt x="311162" y="448941"/>
                  </a:cubicBezTo>
                  <a:cubicBezTo>
                    <a:pt x="311162" y="448941"/>
                    <a:pt x="337128" y="472517"/>
                    <a:pt x="342287" y="509782"/>
                  </a:cubicBezTo>
                  <a:cubicBezTo>
                    <a:pt x="342554" y="511758"/>
                    <a:pt x="342732" y="513823"/>
                    <a:pt x="342910" y="515888"/>
                  </a:cubicBezTo>
                  <a:cubicBezTo>
                    <a:pt x="342910" y="515888"/>
                    <a:pt x="380359" y="533847"/>
                    <a:pt x="422611" y="630825"/>
                  </a:cubicBezTo>
                  <a:cubicBezTo>
                    <a:pt x="432662" y="653903"/>
                    <a:pt x="441919" y="677672"/>
                    <a:pt x="450548" y="702365"/>
                  </a:cubicBezTo>
                  <a:close/>
                  <a:moveTo>
                    <a:pt x="507210" y="671206"/>
                  </a:moveTo>
                  <a:cubicBezTo>
                    <a:pt x="500094" y="678390"/>
                    <a:pt x="482303" y="689524"/>
                    <a:pt x="450548" y="702365"/>
                  </a:cubicBezTo>
                  <a:moveTo>
                    <a:pt x="510503" y="451006"/>
                  </a:moveTo>
                  <a:cubicBezTo>
                    <a:pt x="476790" y="472377"/>
                    <a:pt x="398505" y="501251"/>
                    <a:pt x="342287" y="509782"/>
                  </a:cubicBezTo>
                  <a:moveTo>
                    <a:pt x="485152" y="294225"/>
                  </a:moveTo>
                  <a:cubicBezTo>
                    <a:pt x="475990" y="287938"/>
                    <a:pt x="294795" y="343881"/>
                    <a:pt x="257523" y="367138"/>
                  </a:cubicBezTo>
                  <a:moveTo>
                    <a:pt x="473408" y="219203"/>
                  </a:moveTo>
                  <a:cubicBezTo>
                    <a:pt x="456151" y="237701"/>
                    <a:pt x="427242" y="257546"/>
                    <a:pt x="382054" y="274157"/>
                  </a:cubicBezTo>
                  <a:cubicBezTo>
                    <a:pt x="324948" y="295170"/>
                    <a:pt x="244894" y="316015"/>
                    <a:pt x="160478" y="319248"/>
                  </a:cubicBezTo>
                  <a:moveTo>
                    <a:pt x="411768" y="129960"/>
                  </a:moveTo>
                  <a:cubicBezTo>
                    <a:pt x="365424" y="158066"/>
                    <a:pt x="289182" y="198150"/>
                    <a:pt x="205122" y="217725"/>
                  </a:cubicBezTo>
                  <a:cubicBezTo>
                    <a:pt x="121952" y="237031"/>
                    <a:pt x="62454" y="236008"/>
                    <a:pt x="15131" y="230441"/>
                  </a:cubicBezTo>
                  <a:moveTo>
                    <a:pt x="307328" y="68396"/>
                  </a:moveTo>
                  <a:cubicBezTo>
                    <a:pt x="276463" y="85098"/>
                    <a:pt x="233854" y="103686"/>
                    <a:pt x="181373" y="115718"/>
                  </a:cubicBezTo>
                  <a:cubicBezTo>
                    <a:pt x="117950" y="130265"/>
                    <a:pt x="75787" y="130534"/>
                    <a:pt x="42341" y="124159"/>
                  </a:cubicBezTo>
                </a:path>
              </a:pathLst>
            </a:custGeom>
            <a:noFill/>
            <a:ln w="13386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865619" y="3206492"/>
            <a:ext cx="392281" cy="807236"/>
            <a:chOff x="4517832" y="2841212"/>
            <a:chExt cx="392281" cy="807236"/>
          </a:xfrm>
        </p:grpSpPr>
        <p:sp>
          <p:nvSpPr>
            <p:cNvPr id="20" name="Rounded Rectangle 19"/>
            <p:cNvSpPr/>
            <p:nvPr/>
          </p:nvSpPr>
          <p:spPr>
            <a:xfrm>
              <a:off x="4517832" y="2841212"/>
              <a:ext cx="392281" cy="807236"/>
            </a:xfrm>
            <a:custGeom>
              <a:avLst/>
              <a:gdLst/>
              <a:ahLst/>
              <a:cxnLst/>
              <a:rect l="0" t="0" r="0" b="0"/>
              <a:pathLst>
                <a:path w="392281" h="807236">
                  <a:moveTo>
                    <a:pt x="390235" y="652340"/>
                  </a:moveTo>
                  <a:cubicBezTo>
                    <a:pt x="392281" y="587777"/>
                    <a:pt x="384097" y="495289"/>
                    <a:pt x="365507" y="396783"/>
                  </a:cubicBezTo>
                  <a:cubicBezTo>
                    <a:pt x="347627" y="301960"/>
                    <a:pt x="319965" y="201589"/>
                    <a:pt x="282249" y="115027"/>
                  </a:cubicBezTo>
                  <a:cubicBezTo>
                    <a:pt x="239997" y="17959"/>
                    <a:pt x="202549" y="0"/>
                    <a:pt x="202549" y="0"/>
                  </a:cubicBezTo>
                  <a:cubicBezTo>
                    <a:pt x="202549" y="0"/>
                    <a:pt x="219266" y="109460"/>
                    <a:pt x="156289" y="202666"/>
                  </a:cubicBezTo>
                  <a:cubicBezTo>
                    <a:pt x="92510" y="297041"/>
                    <a:pt x="39850" y="380999"/>
                    <a:pt x="0" y="455619"/>
                  </a:cubicBezTo>
                  <a:cubicBezTo>
                    <a:pt x="28998" y="483456"/>
                    <a:pt x="64497" y="505455"/>
                    <a:pt x="74993" y="517128"/>
                  </a:cubicBezTo>
                  <a:cubicBezTo>
                    <a:pt x="82555" y="525480"/>
                    <a:pt x="88959" y="533562"/>
                    <a:pt x="94563" y="541643"/>
                  </a:cubicBezTo>
                  <a:cubicBezTo>
                    <a:pt x="138238" y="604050"/>
                    <a:pt x="133253" y="658446"/>
                    <a:pt x="242663" y="728397"/>
                  </a:cubicBezTo>
                  <a:cubicBezTo>
                    <a:pt x="366129" y="807236"/>
                    <a:pt x="386677" y="766470"/>
                    <a:pt x="390235" y="652340"/>
                  </a:cubicBezTo>
                  <a:close/>
                </a:path>
              </a:pathLst>
            </a:custGeom>
            <a:solidFill>
              <a:srgbClr val="D1F4FF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4517832" y="2841212"/>
              <a:ext cx="392281" cy="807236"/>
            </a:xfrm>
            <a:custGeom>
              <a:avLst/>
              <a:gdLst/>
              <a:ahLst/>
              <a:cxnLst/>
              <a:rect l="0" t="0" r="0" b="0"/>
              <a:pathLst>
                <a:path w="392281" h="807236">
                  <a:moveTo>
                    <a:pt x="390235" y="652340"/>
                  </a:moveTo>
                  <a:cubicBezTo>
                    <a:pt x="392281" y="587777"/>
                    <a:pt x="384097" y="495289"/>
                    <a:pt x="365507" y="396783"/>
                  </a:cubicBezTo>
                  <a:cubicBezTo>
                    <a:pt x="387744" y="563712"/>
                    <a:pt x="339176" y="659074"/>
                    <a:pt x="310890" y="674520"/>
                  </a:cubicBezTo>
                  <a:cubicBezTo>
                    <a:pt x="285094" y="688527"/>
                    <a:pt x="164742" y="621450"/>
                    <a:pt x="94559" y="541533"/>
                  </a:cubicBezTo>
                  <a:cubicBezTo>
                    <a:pt x="138235" y="603941"/>
                    <a:pt x="133253" y="658446"/>
                    <a:pt x="242663" y="728397"/>
                  </a:cubicBezTo>
                  <a:cubicBezTo>
                    <a:pt x="366129" y="807236"/>
                    <a:pt x="386677" y="766470"/>
                    <a:pt x="390235" y="652340"/>
                  </a:cubicBezTo>
                  <a:close/>
                  <a:moveTo>
                    <a:pt x="202549" y="0"/>
                  </a:moveTo>
                  <a:cubicBezTo>
                    <a:pt x="352166" y="330086"/>
                    <a:pt x="200058" y="551790"/>
                    <a:pt x="236706" y="653168"/>
                  </a:cubicBezTo>
                  <a:cubicBezTo>
                    <a:pt x="271220" y="671666"/>
                    <a:pt x="299773" y="680645"/>
                    <a:pt x="310892" y="674629"/>
                  </a:cubicBezTo>
                  <a:cubicBezTo>
                    <a:pt x="339268" y="659184"/>
                    <a:pt x="387746" y="563822"/>
                    <a:pt x="365509" y="396894"/>
                  </a:cubicBezTo>
                  <a:cubicBezTo>
                    <a:pt x="347629" y="302070"/>
                    <a:pt x="319965" y="201589"/>
                    <a:pt x="282249" y="115027"/>
                  </a:cubicBezTo>
                  <a:cubicBezTo>
                    <a:pt x="239997" y="17959"/>
                    <a:pt x="202549" y="90"/>
                    <a:pt x="202549" y="90"/>
                  </a:cubicBezTo>
                  <a:lnTo>
                    <a:pt x="202549" y="0"/>
                  </a:lnTo>
                  <a:close/>
                  <a:moveTo>
                    <a:pt x="236706" y="653168"/>
                  </a:moveTo>
                  <a:cubicBezTo>
                    <a:pt x="200058" y="551790"/>
                    <a:pt x="352166" y="330086"/>
                    <a:pt x="202549" y="0"/>
                  </a:cubicBezTo>
                  <a:cubicBezTo>
                    <a:pt x="264459" y="245319"/>
                    <a:pt x="95630" y="467473"/>
                    <a:pt x="74993" y="517128"/>
                  </a:cubicBezTo>
                  <a:cubicBezTo>
                    <a:pt x="82554" y="525480"/>
                    <a:pt x="88959" y="533562"/>
                    <a:pt x="94563" y="541643"/>
                  </a:cubicBezTo>
                  <a:cubicBezTo>
                    <a:pt x="134592" y="587258"/>
                    <a:pt x="190896" y="628654"/>
                    <a:pt x="236706" y="653168"/>
                  </a:cubicBezTo>
                  <a:close/>
                  <a:moveTo>
                    <a:pt x="202549" y="0"/>
                  </a:moveTo>
                  <a:cubicBezTo>
                    <a:pt x="202549" y="0"/>
                    <a:pt x="219266" y="109460"/>
                    <a:pt x="156289" y="202666"/>
                  </a:cubicBezTo>
                  <a:cubicBezTo>
                    <a:pt x="92510" y="297041"/>
                    <a:pt x="39850" y="380999"/>
                    <a:pt x="0" y="455619"/>
                  </a:cubicBezTo>
                  <a:cubicBezTo>
                    <a:pt x="28998" y="483456"/>
                    <a:pt x="64497" y="505455"/>
                    <a:pt x="74993" y="517128"/>
                  </a:cubicBezTo>
                  <a:cubicBezTo>
                    <a:pt x="95542" y="467473"/>
                    <a:pt x="264459" y="245319"/>
                    <a:pt x="202549" y="0"/>
                  </a:cubicBezTo>
                  <a:close/>
                </a:path>
              </a:pathLst>
            </a:custGeom>
            <a:noFill/>
            <a:ln w="13386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695550" y="2901182"/>
            <a:ext cx="389340" cy="760945"/>
            <a:chOff x="4347763" y="2535902"/>
            <a:chExt cx="389340" cy="760945"/>
          </a:xfrm>
        </p:grpSpPr>
        <p:sp>
          <p:nvSpPr>
            <p:cNvPr id="23" name="Rounded Rectangle 22"/>
            <p:cNvSpPr/>
            <p:nvPr/>
          </p:nvSpPr>
          <p:spPr>
            <a:xfrm>
              <a:off x="4347763" y="2535902"/>
              <a:ext cx="389340" cy="760945"/>
            </a:xfrm>
            <a:custGeom>
              <a:avLst/>
              <a:gdLst/>
              <a:ahLst/>
              <a:cxnLst/>
              <a:rect l="0" t="0" r="0" b="0"/>
              <a:pathLst>
                <a:path w="389340" h="760945">
                  <a:moveTo>
                    <a:pt x="13165" y="549096"/>
                  </a:moveTo>
                  <a:cubicBezTo>
                    <a:pt x="22682" y="580973"/>
                    <a:pt x="35846" y="611077"/>
                    <a:pt x="57550" y="642865"/>
                  </a:cubicBezTo>
                  <a:cubicBezTo>
                    <a:pt x="81834" y="678424"/>
                    <a:pt x="116880" y="716048"/>
                    <a:pt x="170074" y="760945"/>
                  </a:cubicBezTo>
                  <a:cubicBezTo>
                    <a:pt x="209925" y="686326"/>
                    <a:pt x="262583" y="602368"/>
                    <a:pt x="326362" y="507993"/>
                  </a:cubicBezTo>
                  <a:cubicBezTo>
                    <a:pt x="389340" y="414786"/>
                    <a:pt x="372618" y="305326"/>
                    <a:pt x="372618" y="305326"/>
                  </a:cubicBezTo>
                  <a:cubicBezTo>
                    <a:pt x="369682" y="264469"/>
                    <a:pt x="340861" y="238518"/>
                    <a:pt x="340861" y="238518"/>
                  </a:cubicBezTo>
                  <a:cubicBezTo>
                    <a:pt x="321025" y="181948"/>
                    <a:pt x="322182" y="167401"/>
                    <a:pt x="214461" y="119630"/>
                  </a:cubicBezTo>
                  <a:cubicBezTo>
                    <a:pt x="206188" y="115949"/>
                    <a:pt x="198094" y="112357"/>
                    <a:pt x="190088" y="108765"/>
                  </a:cubicBezTo>
                  <a:cubicBezTo>
                    <a:pt x="114390" y="74463"/>
                    <a:pt x="55328" y="42472"/>
                    <a:pt x="29799" y="0"/>
                  </a:cubicBezTo>
                  <a:cubicBezTo>
                    <a:pt x="0" y="87639"/>
                    <a:pt x="22593" y="154627"/>
                    <a:pt x="22593" y="154627"/>
                  </a:cubicBezTo>
                  <a:cubicBezTo>
                    <a:pt x="9962" y="202308"/>
                    <a:pt x="800" y="348674"/>
                    <a:pt x="13165" y="549096"/>
                  </a:cubicBezTo>
                  <a:close/>
                </a:path>
              </a:pathLst>
            </a:custGeom>
            <a:solidFill>
              <a:srgbClr val="E9FFB9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4347763" y="2535902"/>
              <a:ext cx="389340" cy="760945"/>
            </a:xfrm>
            <a:custGeom>
              <a:avLst/>
              <a:gdLst/>
              <a:ahLst/>
              <a:cxnLst/>
              <a:rect l="0" t="0" r="0" b="0"/>
              <a:pathLst>
                <a:path w="389340" h="760945">
                  <a:moveTo>
                    <a:pt x="13165" y="549096"/>
                  </a:moveTo>
                  <a:cubicBezTo>
                    <a:pt x="22682" y="580973"/>
                    <a:pt x="35847" y="611054"/>
                    <a:pt x="57552" y="642842"/>
                  </a:cubicBezTo>
                  <a:cubicBezTo>
                    <a:pt x="75520" y="449603"/>
                    <a:pt x="119195" y="228438"/>
                    <a:pt x="190179" y="108651"/>
                  </a:cubicBezTo>
                  <a:cubicBezTo>
                    <a:pt x="114481" y="74350"/>
                    <a:pt x="55328" y="42472"/>
                    <a:pt x="29799" y="0"/>
                  </a:cubicBezTo>
                  <a:cubicBezTo>
                    <a:pt x="0" y="87639"/>
                    <a:pt x="22593" y="154627"/>
                    <a:pt x="22593" y="154627"/>
                  </a:cubicBezTo>
                  <a:cubicBezTo>
                    <a:pt x="9962" y="202308"/>
                    <a:pt x="800" y="348674"/>
                    <a:pt x="13165" y="549096"/>
                  </a:cubicBezTo>
                  <a:close/>
                  <a:moveTo>
                    <a:pt x="170074" y="760945"/>
                  </a:moveTo>
                  <a:cubicBezTo>
                    <a:pt x="209925" y="686326"/>
                    <a:pt x="262583" y="602368"/>
                    <a:pt x="326362" y="507993"/>
                  </a:cubicBezTo>
                  <a:cubicBezTo>
                    <a:pt x="389340" y="414786"/>
                    <a:pt x="372618" y="305326"/>
                    <a:pt x="372618" y="305326"/>
                  </a:cubicBezTo>
                  <a:cubicBezTo>
                    <a:pt x="369682" y="264469"/>
                    <a:pt x="340861" y="238518"/>
                    <a:pt x="340861" y="238518"/>
                  </a:cubicBezTo>
                  <a:cubicBezTo>
                    <a:pt x="321025" y="181948"/>
                    <a:pt x="322182" y="167401"/>
                    <a:pt x="214461" y="119630"/>
                  </a:cubicBezTo>
                  <a:cubicBezTo>
                    <a:pt x="206188" y="115949"/>
                    <a:pt x="198094" y="112357"/>
                    <a:pt x="190088" y="108765"/>
                  </a:cubicBezTo>
                  <a:cubicBezTo>
                    <a:pt x="119104" y="228461"/>
                    <a:pt x="75518" y="449627"/>
                    <a:pt x="57550" y="642865"/>
                  </a:cubicBezTo>
                  <a:cubicBezTo>
                    <a:pt x="81834" y="678424"/>
                    <a:pt x="116880" y="716048"/>
                    <a:pt x="170074" y="760945"/>
                  </a:cubicBezTo>
                  <a:close/>
                </a:path>
              </a:pathLst>
            </a:custGeom>
            <a:noFill/>
            <a:ln w="13386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8296473" y="1497811"/>
            <a:ext cx="311325" cy="751644"/>
            <a:chOff x="5948686" y="1132531"/>
            <a:chExt cx="311325" cy="751644"/>
          </a:xfrm>
        </p:grpSpPr>
        <p:sp>
          <p:nvSpPr>
            <p:cNvPr id="26" name="Rounded Rectangle 25"/>
            <p:cNvSpPr/>
            <p:nvPr/>
          </p:nvSpPr>
          <p:spPr>
            <a:xfrm>
              <a:off x="6053460" y="1397144"/>
              <a:ext cx="101773" cy="487031"/>
            </a:xfrm>
            <a:custGeom>
              <a:avLst/>
              <a:gdLst/>
              <a:ahLst/>
              <a:cxnLst/>
              <a:rect l="0" t="0" r="0" b="0"/>
              <a:pathLst>
                <a:path w="101773" h="487031">
                  <a:moveTo>
                    <a:pt x="50882" y="178416"/>
                  </a:moveTo>
                  <a:cubicBezTo>
                    <a:pt x="51216" y="168154"/>
                    <a:pt x="55976" y="125982"/>
                    <a:pt x="101773" y="56399"/>
                  </a:cubicBezTo>
                  <a:cubicBezTo>
                    <a:pt x="99271" y="29701"/>
                    <a:pt x="79166" y="0"/>
                    <a:pt x="50887" y="0"/>
                  </a:cubicBezTo>
                  <a:cubicBezTo>
                    <a:pt x="22607" y="0"/>
                    <a:pt x="2586" y="29701"/>
                    <a:pt x="0" y="56399"/>
                  </a:cubicBezTo>
                  <a:cubicBezTo>
                    <a:pt x="45798" y="125899"/>
                    <a:pt x="50550" y="168070"/>
                    <a:pt x="50882" y="178416"/>
                  </a:cubicBezTo>
                  <a:close/>
                  <a:moveTo>
                    <a:pt x="50882" y="178416"/>
                  </a:moveTo>
                  <a:cubicBezTo>
                    <a:pt x="50383" y="213124"/>
                    <a:pt x="38537" y="260263"/>
                    <a:pt x="17264" y="311574"/>
                  </a:cubicBezTo>
                  <a:cubicBezTo>
                    <a:pt x="32447" y="406769"/>
                    <a:pt x="50882" y="487031"/>
                    <a:pt x="50882" y="487031"/>
                  </a:cubicBezTo>
                  <a:cubicBezTo>
                    <a:pt x="50882" y="487031"/>
                    <a:pt x="69319" y="406769"/>
                    <a:pt x="84502" y="311574"/>
                  </a:cubicBezTo>
                  <a:cubicBezTo>
                    <a:pt x="63313" y="260263"/>
                    <a:pt x="51383" y="213124"/>
                    <a:pt x="50882" y="178416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5948686" y="1132531"/>
              <a:ext cx="311325" cy="751644"/>
            </a:xfrm>
            <a:custGeom>
              <a:avLst/>
              <a:gdLst/>
              <a:ahLst/>
              <a:cxnLst/>
              <a:rect l="0" t="0" r="0" b="0"/>
              <a:pathLst>
                <a:path w="311325" h="751644">
                  <a:moveTo>
                    <a:pt x="155656" y="443030"/>
                  </a:moveTo>
                  <a:cubicBezTo>
                    <a:pt x="155990" y="432768"/>
                    <a:pt x="160749" y="390595"/>
                    <a:pt x="206547" y="321013"/>
                  </a:cubicBezTo>
                  <a:cubicBezTo>
                    <a:pt x="204045" y="294315"/>
                    <a:pt x="183940" y="264613"/>
                    <a:pt x="155660" y="264613"/>
                  </a:cubicBezTo>
                  <a:cubicBezTo>
                    <a:pt x="127380" y="264613"/>
                    <a:pt x="107359" y="294315"/>
                    <a:pt x="104773" y="321013"/>
                  </a:cubicBezTo>
                  <a:cubicBezTo>
                    <a:pt x="150572" y="390512"/>
                    <a:pt x="155323" y="432684"/>
                    <a:pt x="155656" y="443030"/>
                  </a:cubicBezTo>
                  <a:close/>
                  <a:moveTo>
                    <a:pt x="155656" y="443030"/>
                  </a:moveTo>
                  <a:cubicBezTo>
                    <a:pt x="155156" y="477737"/>
                    <a:pt x="143310" y="524876"/>
                    <a:pt x="122038" y="576187"/>
                  </a:cubicBezTo>
                  <a:cubicBezTo>
                    <a:pt x="137220" y="671383"/>
                    <a:pt x="155656" y="751644"/>
                    <a:pt x="155656" y="751644"/>
                  </a:cubicBezTo>
                  <a:cubicBezTo>
                    <a:pt x="155656" y="751644"/>
                    <a:pt x="174093" y="671383"/>
                    <a:pt x="189276" y="576187"/>
                  </a:cubicBezTo>
                  <a:cubicBezTo>
                    <a:pt x="168087" y="524876"/>
                    <a:pt x="156157" y="477737"/>
                    <a:pt x="155656" y="443030"/>
                  </a:cubicBezTo>
                  <a:close/>
                  <a:moveTo>
                    <a:pt x="311325" y="16769"/>
                  </a:moveTo>
                  <a:cubicBezTo>
                    <a:pt x="234493" y="0"/>
                    <a:pt x="172010" y="64993"/>
                    <a:pt x="172010" y="264645"/>
                  </a:cubicBezTo>
                  <a:moveTo>
                    <a:pt x="0" y="16769"/>
                  </a:moveTo>
                  <a:cubicBezTo>
                    <a:pt x="76831" y="0"/>
                    <a:pt x="139314" y="64993"/>
                    <a:pt x="139314" y="264645"/>
                  </a:cubicBezTo>
                </a:path>
              </a:pathLst>
            </a:custGeom>
            <a:noFill/>
            <a:ln w="13386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7731787" y="1302709"/>
            <a:ext cx="1440689" cy="1168219"/>
            <a:chOff x="5384000" y="937429"/>
            <a:chExt cx="1440689" cy="1168219"/>
          </a:xfrm>
        </p:grpSpPr>
        <p:sp>
          <p:nvSpPr>
            <p:cNvPr id="29" name="Rounded Rectangle 28"/>
            <p:cNvSpPr/>
            <p:nvPr/>
          </p:nvSpPr>
          <p:spPr>
            <a:xfrm>
              <a:off x="5384000" y="937429"/>
              <a:ext cx="1440689" cy="1168219"/>
            </a:xfrm>
            <a:custGeom>
              <a:avLst/>
              <a:gdLst/>
              <a:ahLst/>
              <a:cxnLst/>
              <a:rect l="0" t="0" r="0" b="0"/>
              <a:pathLst>
                <a:path w="1440689" h="1168219">
                  <a:moveTo>
                    <a:pt x="990466" y="1071185"/>
                  </a:moveTo>
                  <a:cubicBezTo>
                    <a:pt x="1147132" y="1168219"/>
                    <a:pt x="1213538" y="979158"/>
                    <a:pt x="1269181" y="777331"/>
                  </a:cubicBezTo>
                  <a:cubicBezTo>
                    <a:pt x="1281104" y="734114"/>
                    <a:pt x="1198099" y="703077"/>
                    <a:pt x="1133201" y="685974"/>
                  </a:cubicBezTo>
                  <a:cubicBezTo>
                    <a:pt x="1196109" y="684931"/>
                    <a:pt x="1236750" y="679815"/>
                    <a:pt x="1263916" y="654353"/>
                  </a:cubicBezTo>
                  <a:cubicBezTo>
                    <a:pt x="1311884" y="609467"/>
                    <a:pt x="1309546" y="495833"/>
                    <a:pt x="1318640" y="466966"/>
                  </a:cubicBezTo>
                  <a:cubicBezTo>
                    <a:pt x="1322647" y="454367"/>
                    <a:pt x="1327154" y="443106"/>
                    <a:pt x="1331991" y="432678"/>
                  </a:cubicBezTo>
                  <a:cubicBezTo>
                    <a:pt x="1369366" y="351581"/>
                    <a:pt x="1427508" y="324800"/>
                    <a:pt x="1433683" y="172203"/>
                  </a:cubicBezTo>
                  <a:cubicBezTo>
                    <a:pt x="1440689" y="0"/>
                    <a:pt x="1387295" y="2837"/>
                    <a:pt x="1269761" y="65911"/>
                  </a:cubicBezTo>
                  <a:cubicBezTo>
                    <a:pt x="1203186" y="101620"/>
                    <a:pt x="1114425" y="163928"/>
                    <a:pt x="1025752" y="240435"/>
                  </a:cubicBezTo>
                  <a:cubicBezTo>
                    <a:pt x="940329" y="314105"/>
                    <a:pt x="854985" y="401042"/>
                    <a:pt x="789582" y="490147"/>
                  </a:cubicBezTo>
                  <a:cubicBezTo>
                    <a:pt x="728470" y="573473"/>
                    <a:pt x="721077" y="621195"/>
                    <a:pt x="720305" y="634718"/>
                  </a:cubicBezTo>
                  <a:cubicBezTo>
                    <a:pt x="720454" y="637400"/>
                    <a:pt x="720344" y="638736"/>
                    <a:pt x="720344" y="638736"/>
                  </a:cubicBezTo>
                  <a:lnTo>
                    <a:pt x="720259" y="638739"/>
                  </a:lnTo>
                  <a:cubicBezTo>
                    <a:pt x="720259" y="638739"/>
                    <a:pt x="720151" y="637402"/>
                    <a:pt x="720305" y="634718"/>
                  </a:cubicBezTo>
                  <a:cubicBezTo>
                    <a:pt x="719553" y="621199"/>
                    <a:pt x="712220" y="573479"/>
                    <a:pt x="651104" y="490147"/>
                  </a:cubicBezTo>
                  <a:cubicBezTo>
                    <a:pt x="585701" y="401042"/>
                    <a:pt x="500361" y="314105"/>
                    <a:pt x="414938" y="240435"/>
                  </a:cubicBezTo>
                  <a:cubicBezTo>
                    <a:pt x="326260" y="163928"/>
                    <a:pt x="237501" y="101620"/>
                    <a:pt x="170930" y="65911"/>
                  </a:cubicBezTo>
                  <a:cubicBezTo>
                    <a:pt x="53389" y="2837"/>
                    <a:pt x="0" y="0"/>
                    <a:pt x="7007" y="172203"/>
                  </a:cubicBezTo>
                  <a:cubicBezTo>
                    <a:pt x="13181" y="324800"/>
                    <a:pt x="71158" y="351563"/>
                    <a:pt x="108532" y="432659"/>
                  </a:cubicBezTo>
                  <a:cubicBezTo>
                    <a:pt x="113370" y="443088"/>
                    <a:pt x="117953" y="454367"/>
                    <a:pt x="121958" y="466966"/>
                  </a:cubicBezTo>
                  <a:cubicBezTo>
                    <a:pt x="131051" y="495833"/>
                    <a:pt x="128715" y="609467"/>
                    <a:pt x="176682" y="654353"/>
                  </a:cubicBezTo>
                  <a:cubicBezTo>
                    <a:pt x="203610" y="679596"/>
                    <a:pt x="245414" y="684868"/>
                    <a:pt x="307409" y="685974"/>
                  </a:cubicBezTo>
                  <a:cubicBezTo>
                    <a:pt x="242507" y="703077"/>
                    <a:pt x="159503" y="734114"/>
                    <a:pt x="171432" y="777331"/>
                  </a:cubicBezTo>
                  <a:cubicBezTo>
                    <a:pt x="227074" y="979158"/>
                    <a:pt x="293562" y="1168130"/>
                    <a:pt x="450227" y="1071096"/>
                  </a:cubicBezTo>
                  <a:cubicBezTo>
                    <a:pt x="452813" y="1069597"/>
                    <a:pt x="455232" y="1068187"/>
                    <a:pt x="457818" y="1066429"/>
                  </a:cubicBezTo>
                  <a:cubicBezTo>
                    <a:pt x="613733" y="962558"/>
                    <a:pt x="718842" y="743883"/>
                    <a:pt x="720344" y="638759"/>
                  </a:cubicBezTo>
                  <a:cubicBezTo>
                    <a:pt x="721846" y="743883"/>
                    <a:pt x="826957" y="962558"/>
                    <a:pt x="982871" y="1066429"/>
                  </a:cubicBezTo>
                  <a:cubicBezTo>
                    <a:pt x="983790" y="1067053"/>
                    <a:pt x="990466" y="1070400"/>
                    <a:pt x="990466" y="1071185"/>
                  </a:cubicBezTo>
                  <a:close/>
                </a:path>
              </a:pathLst>
            </a:custGeom>
            <a:solidFill>
              <a:srgbClr val="D1F4FF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5384000" y="937429"/>
              <a:ext cx="1440688" cy="1168127"/>
            </a:xfrm>
            <a:custGeom>
              <a:avLst/>
              <a:gdLst/>
              <a:ahLst/>
              <a:cxnLst/>
              <a:rect l="0" t="0" r="0" b="0"/>
              <a:pathLst>
                <a:path w="1440688" h="1168127">
                  <a:moveTo>
                    <a:pt x="1133201" y="685974"/>
                  </a:moveTo>
                  <a:cubicBezTo>
                    <a:pt x="1095828" y="686641"/>
                    <a:pt x="1050530" y="685807"/>
                    <a:pt x="996223" y="686891"/>
                  </a:cubicBezTo>
                  <a:cubicBezTo>
                    <a:pt x="1149552" y="737034"/>
                    <a:pt x="1191095" y="764316"/>
                    <a:pt x="1161898" y="851502"/>
                  </a:cubicBezTo>
                  <a:cubicBezTo>
                    <a:pt x="1129280" y="948951"/>
                    <a:pt x="1098831" y="1103884"/>
                    <a:pt x="990384" y="1071095"/>
                  </a:cubicBezTo>
                  <a:cubicBezTo>
                    <a:pt x="1147049" y="1168127"/>
                    <a:pt x="1213535" y="979153"/>
                    <a:pt x="1269178" y="777331"/>
                  </a:cubicBezTo>
                  <a:cubicBezTo>
                    <a:pt x="1281107" y="734114"/>
                    <a:pt x="1198103" y="702994"/>
                    <a:pt x="1133201" y="685890"/>
                  </a:cubicBezTo>
                  <a:lnTo>
                    <a:pt x="1133201" y="685974"/>
                  </a:lnTo>
                  <a:close/>
                  <a:moveTo>
                    <a:pt x="990463" y="1071186"/>
                  </a:moveTo>
                  <a:cubicBezTo>
                    <a:pt x="1098911" y="1103975"/>
                    <a:pt x="1129359" y="949042"/>
                    <a:pt x="1161978" y="851593"/>
                  </a:cubicBezTo>
                  <a:cubicBezTo>
                    <a:pt x="1191175" y="764407"/>
                    <a:pt x="1149631" y="737042"/>
                    <a:pt x="996303" y="686982"/>
                  </a:cubicBezTo>
                  <a:cubicBezTo>
                    <a:pt x="996303" y="686982"/>
                    <a:pt x="964686" y="687733"/>
                    <a:pt x="947585" y="688400"/>
                  </a:cubicBezTo>
                  <a:cubicBezTo>
                    <a:pt x="791169" y="694908"/>
                    <a:pt x="720344" y="638759"/>
                    <a:pt x="720344" y="638759"/>
                  </a:cubicBezTo>
                  <a:cubicBezTo>
                    <a:pt x="721846" y="743883"/>
                    <a:pt x="826957" y="962558"/>
                    <a:pt x="982872" y="1066430"/>
                  </a:cubicBezTo>
                  <a:cubicBezTo>
                    <a:pt x="985458" y="1068183"/>
                    <a:pt x="987877" y="1069601"/>
                    <a:pt x="990463" y="1071103"/>
                  </a:cubicBezTo>
                  <a:lnTo>
                    <a:pt x="990463" y="1071186"/>
                  </a:lnTo>
                  <a:close/>
                  <a:moveTo>
                    <a:pt x="1318723" y="466966"/>
                  </a:moveTo>
                  <a:cubicBezTo>
                    <a:pt x="1256323" y="474975"/>
                    <a:pt x="931981" y="432258"/>
                    <a:pt x="720257" y="638752"/>
                  </a:cubicBezTo>
                  <a:cubicBezTo>
                    <a:pt x="720257" y="638752"/>
                    <a:pt x="791082" y="694902"/>
                    <a:pt x="947497" y="688393"/>
                  </a:cubicBezTo>
                  <a:cubicBezTo>
                    <a:pt x="1124267" y="681052"/>
                    <a:pt x="1216031" y="699240"/>
                    <a:pt x="1263915" y="654353"/>
                  </a:cubicBezTo>
                  <a:cubicBezTo>
                    <a:pt x="1311882" y="609467"/>
                    <a:pt x="1309546" y="495833"/>
                    <a:pt x="1318639" y="466966"/>
                  </a:cubicBezTo>
                  <a:lnTo>
                    <a:pt x="1318723" y="466966"/>
                  </a:lnTo>
                  <a:close/>
                  <a:moveTo>
                    <a:pt x="1361021" y="222244"/>
                  </a:moveTo>
                  <a:cubicBezTo>
                    <a:pt x="1280103" y="318858"/>
                    <a:pt x="966104" y="293078"/>
                    <a:pt x="720344" y="638736"/>
                  </a:cubicBezTo>
                  <a:cubicBezTo>
                    <a:pt x="932068" y="432158"/>
                    <a:pt x="1256411" y="474875"/>
                    <a:pt x="1318810" y="466950"/>
                  </a:cubicBezTo>
                  <a:cubicBezTo>
                    <a:pt x="1322815" y="454351"/>
                    <a:pt x="1327236" y="443088"/>
                    <a:pt x="1332074" y="432659"/>
                  </a:cubicBezTo>
                  <a:cubicBezTo>
                    <a:pt x="1354598" y="365162"/>
                    <a:pt x="1363274" y="283399"/>
                    <a:pt x="1361104" y="222244"/>
                  </a:cubicBezTo>
                  <a:lnTo>
                    <a:pt x="1361021" y="222244"/>
                  </a:lnTo>
                  <a:close/>
                  <a:moveTo>
                    <a:pt x="720344" y="638736"/>
                  </a:moveTo>
                  <a:cubicBezTo>
                    <a:pt x="966104" y="293078"/>
                    <a:pt x="1280103" y="318858"/>
                    <a:pt x="1361021" y="222244"/>
                  </a:cubicBezTo>
                  <a:cubicBezTo>
                    <a:pt x="1359436" y="176190"/>
                    <a:pt x="1351593" y="141736"/>
                    <a:pt x="1338996" y="133976"/>
                  </a:cubicBezTo>
                  <a:cubicBezTo>
                    <a:pt x="1306629" y="114035"/>
                    <a:pt x="1181580" y="120210"/>
                    <a:pt x="1025748" y="240435"/>
                  </a:cubicBezTo>
                  <a:cubicBezTo>
                    <a:pt x="940324" y="314105"/>
                    <a:pt x="854985" y="401042"/>
                    <a:pt x="789582" y="490147"/>
                  </a:cubicBezTo>
                  <a:cubicBezTo>
                    <a:pt x="716338" y="590015"/>
                    <a:pt x="720259" y="638739"/>
                    <a:pt x="720259" y="638739"/>
                  </a:cubicBezTo>
                  <a:lnTo>
                    <a:pt x="720344" y="638736"/>
                  </a:lnTo>
                  <a:close/>
                  <a:moveTo>
                    <a:pt x="1269758" y="65911"/>
                  </a:moveTo>
                  <a:cubicBezTo>
                    <a:pt x="1203187" y="101620"/>
                    <a:pt x="1114426" y="163944"/>
                    <a:pt x="1025750" y="240450"/>
                  </a:cubicBezTo>
                  <a:cubicBezTo>
                    <a:pt x="1181581" y="120225"/>
                    <a:pt x="1306629" y="114051"/>
                    <a:pt x="1338997" y="133991"/>
                  </a:cubicBezTo>
                  <a:cubicBezTo>
                    <a:pt x="1368445" y="152096"/>
                    <a:pt x="1371532" y="314287"/>
                    <a:pt x="1331990" y="432678"/>
                  </a:cubicBezTo>
                  <a:cubicBezTo>
                    <a:pt x="1369362" y="351581"/>
                    <a:pt x="1427507" y="324800"/>
                    <a:pt x="1433681" y="172203"/>
                  </a:cubicBezTo>
                  <a:cubicBezTo>
                    <a:pt x="1440688" y="0"/>
                    <a:pt x="1387298" y="2837"/>
                    <a:pt x="1269758" y="65911"/>
                  </a:cubicBezTo>
                  <a:close/>
                  <a:moveTo>
                    <a:pt x="307409" y="685974"/>
                  </a:moveTo>
                  <a:cubicBezTo>
                    <a:pt x="309042" y="686003"/>
                    <a:pt x="305746" y="685950"/>
                    <a:pt x="307409" y="685974"/>
                  </a:cubicBezTo>
                  <a:cubicBezTo>
                    <a:pt x="343814" y="686493"/>
                    <a:pt x="392453" y="685854"/>
                    <a:pt x="444387" y="686891"/>
                  </a:cubicBezTo>
                  <a:cubicBezTo>
                    <a:pt x="291059" y="737034"/>
                    <a:pt x="249515" y="764316"/>
                    <a:pt x="278712" y="851502"/>
                  </a:cubicBezTo>
                  <a:cubicBezTo>
                    <a:pt x="311330" y="948951"/>
                    <a:pt x="341779" y="1103884"/>
                    <a:pt x="450227" y="1071095"/>
                  </a:cubicBezTo>
                  <a:cubicBezTo>
                    <a:pt x="293562" y="1168127"/>
                    <a:pt x="227074" y="979153"/>
                    <a:pt x="171432" y="777331"/>
                  </a:cubicBezTo>
                  <a:cubicBezTo>
                    <a:pt x="159503" y="734114"/>
                    <a:pt x="242507" y="703077"/>
                    <a:pt x="307409" y="685974"/>
                  </a:cubicBezTo>
                  <a:close/>
                  <a:moveTo>
                    <a:pt x="450227" y="1071186"/>
                  </a:moveTo>
                  <a:cubicBezTo>
                    <a:pt x="341779" y="1103975"/>
                    <a:pt x="311330" y="949042"/>
                    <a:pt x="278712" y="851593"/>
                  </a:cubicBezTo>
                  <a:cubicBezTo>
                    <a:pt x="249515" y="764407"/>
                    <a:pt x="291059" y="737042"/>
                    <a:pt x="444387" y="686982"/>
                  </a:cubicBezTo>
                  <a:cubicBezTo>
                    <a:pt x="444387" y="686982"/>
                    <a:pt x="476004" y="687733"/>
                    <a:pt x="493105" y="688400"/>
                  </a:cubicBezTo>
                  <a:cubicBezTo>
                    <a:pt x="649521" y="694908"/>
                    <a:pt x="720344" y="638759"/>
                    <a:pt x="720344" y="638759"/>
                  </a:cubicBezTo>
                  <a:cubicBezTo>
                    <a:pt x="718842" y="743883"/>
                    <a:pt x="613733" y="962558"/>
                    <a:pt x="457818" y="1066430"/>
                  </a:cubicBezTo>
                  <a:cubicBezTo>
                    <a:pt x="455232" y="1068183"/>
                    <a:pt x="452813" y="1069593"/>
                    <a:pt x="450227" y="1071095"/>
                  </a:cubicBezTo>
                  <a:lnTo>
                    <a:pt x="450227" y="1071186"/>
                  </a:lnTo>
                  <a:close/>
                  <a:moveTo>
                    <a:pt x="79584" y="222244"/>
                  </a:moveTo>
                  <a:cubicBezTo>
                    <a:pt x="160503" y="318858"/>
                    <a:pt x="474500" y="293081"/>
                    <a:pt x="720259" y="638739"/>
                  </a:cubicBezTo>
                  <a:cubicBezTo>
                    <a:pt x="508535" y="432162"/>
                    <a:pt x="184195" y="474875"/>
                    <a:pt x="121795" y="466950"/>
                  </a:cubicBezTo>
                  <a:cubicBezTo>
                    <a:pt x="117791" y="454351"/>
                    <a:pt x="113370" y="443088"/>
                    <a:pt x="108532" y="432659"/>
                  </a:cubicBezTo>
                  <a:cubicBezTo>
                    <a:pt x="86008" y="365162"/>
                    <a:pt x="77332" y="283399"/>
                    <a:pt x="79501" y="222244"/>
                  </a:cubicBezTo>
                  <a:lnTo>
                    <a:pt x="79584" y="222244"/>
                  </a:lnTo>
                  <a:close/>
                  <a:moveTo>
                    <a:pt x="720344" y="638736"/>
                  </a:moveTo>
                  <a:cubicBezTo>
                    <a:pt x="474584" y="293078"/>
                    <a:pt x="160586" y="318861"/>
                    <a:pt x="79667" y="222247"/>
                  </a:cubicBezTo>
                  <a:cubicBezTo>
                    <a:pt x="81252" y="176192"/>
                    <a:pt x="89094" y="141736"/>
                    <a:pt x="101690" y="133976"/>
                  </a:cubicBezTo>
                  <a:cubicBezTo>
                    <a:pt x="134057" y="114035"/>
                    <a:pt x="259107" y="120210"/>
                    <a:pt x="414938" y="240435"/>
                  </a:cubicBezTo>
                  <a:cubicBezTo>
                    <a:pt x="500361" y="314105"/>
                    <a:pt x="585701" y="401042"/>
                    <a:pt x="651104" y="490147"/>
                  </a:cubicBezTo>
                  <a:cubicBezTo>
                    <a:pt x="724348" y="590015"/>
                    <a:pt x="720427" y="638739"/>
                    <a:pt x="720427" y="638739"/>
                  </a:cubicBezTo>
                  <a:lnTo>
                    <a:pt x="720344" y="638736"/>
                  </a:lnTo>
                  <a:close/>
                  <a:moveTo>
                    <a:pt x="170930" y="65911"/>
                  </a:moveTo>
                  <a:cubicBezTo>
                    <a:pt x="237501" y="101620"/>
                    <a:pt x="326261" y="163944"/>
                    <a:pt x="414938" y="240450"/>
                  </a:cubicBezTo>
                  <a:cubicBezTo>
                    <a:pt x="259107" y="120225"/>
                    <a:pt x="134058" y="114051"/>
                    <a:pt x="101690" y="133991"/>
                  </a:cubicBezTo>
                  <a:cubicBezTo>
                    <a:pt x="72243" y="152096"/>
                    <a:pt x="69156" y="314287"/>
                    <a:pt x="108698" y="432678"/>
                  </a:cubicBezTo>
                  <a:cubicBezTo>
                    <a:pt x="71325" y="351581"/>
                    <a:pt x="13181" y="324800"/>
                    <a:pt x="7007" y="172203"/>
                  </a:cubicBezTo>
                  <a:cubicBezTo>
                    <a:pt x="0" y="0"/>
                    <a:pt x="53389" y="2837"/>
                    <a:pt x="170930" y="65911"/>
                  </a:cubicBezTo>
                  <a:close/>
                  <a:moveTo>
                    <a:pt x="307409" y="685974"/>
                  </a:moveTo>
                  <a:cubicBezTo>
                    <a:pt x="245414" y="684868"/>
                    <a:pt x="203610" y="679596"/>
                    <a:pt x="176682" y="654353"/>
                  </a:cubicBezTo>
                  <a:cubicBezTo>
                    <a:pt x="128715" y="609467"/>
                    <a:pt x="131051" y="495833"/>
                    <a:pt x="121958" y="466966"/>
                  </a:cubicBezTo>
                  <a:lnTo>
                    <a:pt x="121875" y="466966"/>
                  </a:lnTo>
                  <a:cubicBezTo>
                    <a:pt x="184273" y="474975"/>
                    <a:pt x="508621" y="432265"/>
                    <a:pt x="720344" y="638759"/>
                  </a:cubicBezTo>
                  <a:cubicBezTo>
                    <a:pt x="720344" y="638759"/>
                    <a:pt x="649515" y="694902"/>
                    <a:pt x="493100" y="688393"/>
                  </a:cubicBezTo>
                </a:path>
              </a:pathLst>
            </a:custGeom>
            <a:noFill/>
            <a:ln w="13386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6013900" y="1031240"/>
            <a:ext cx="4467860" cy="27686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b="1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Deinstitutionalization and Recove</a:t>
            </a:r>
            <a:r>
              <a:rPr lang="en-US" b="1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ry</a:t>
            </a:r>
            <a:endParaRPr sz="1700" b="1">
              <a:solidFill>
                <a:srgbClr val="484848"/>
              </a:solidFill>
              <a:latin typeface="Shantell San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464182" y="2676885"/>
            <a:ext cx="2370455" cy="27686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b="1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Institutionalizati</a:t>
            </a:r>
            <a:r>
              <a:rPr lang="en-US" b="1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on</a:t>
            </a:r>
            <a:endParaRPr sz="1300" b="1">
              <a:solidFill>
                <a:srgbClr val="484848"/>
              </a:solidFill>
              <a:latin typeface="Shantell San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259145" y="3515085"/>
            <a:ext cx="1484630" cy="61531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2000" b="1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Long-Term
Wellbeing</a:t>
            </a:r>
            <a:endParaRPr sz="2000" b="1">
              <a:solidFill>
                <a:srgbClr val="484848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78409" y="3974345"/>
            <a:ext cx="1416685" cy="55372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b="1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Dignity and
Inclusion</a:t>
            </a:r>
            <a:endParaRPr b="1">
              <a:solidFill>
                <a:srgbClr val="484848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422164" y="4085470"/>
            <a:ext cx="1242695" cy="8305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b="1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Recovery-
Oriented
Care</a:t>
            </a:r>
            <a:endParaRPr b="1">
              <a:solidFill>
                <a:srgbClr val="484848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41" name="Text Box 40"/>
          <p:cNvSpPr txBox="1"/>
          <p:nvPr/>
        </p:nvSpPr>
        <p:spPr>
          <a:xfrm>
            <a:off x="3684270" y="384810"/>
            <a:ext cx="4064000" cy="5975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sz="2400">
                <a:latin typeface="Arial Black" panose="020B0A04020102020204" charset="0"/>
                <a:cs typeface="Arial Black" panose="020B0A04020102020204" charset="0"/>
              </a:rPr>
              <a:t>CONCLUSION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altLang="en-US">
                <a:sym typeface="+mn-ea"/>
              </a:rPr>
              <a:t>REFERENCES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5840"/>
            <a:ext cx="10515600" cy="5171440"/>
          </a:xfrm>
        </p:spPr>
        <p:txBody>
          <a:bodyPr>
            <a:noAutofit/>
          </a:bodyPr>
          <a:p>
            <a:r>
              <a:rPr lang="en-US" altLang="en-US" sz="1800"/>
              <a:t>Corrigan, P. W. (2004). How stigma interferes with mental health care. American Psychologist,59(7), 614–625.</a:t>
            </a:r>
            <a:endParaRPr lang="en-US" altLang="en-US" sz="1800"/>
          </a:p>
          <a:p>
            <a:r>
              <a:rPr lang="en-US" altLang="en-US" sz="1800"/>
              <a:t>Goffman, E. (1961). Asylums: Essays on the social situation of mental patients and other inmates. Anchor Books.</a:t>
            </a:r>
            <a:endParaRPr lang="en-US" altLang="en-US" sz="1800"/>
          </a:p>
          <a:p>
            <a:r>
              <a:rPr lang="en-US" altLang="en-US" sz="1800"/>
              <a:t>Jenkins, R., Othieno, C., Ongeri, L., &amp; Bhui, K. (2010). Culture and mental health in Kenya: A review. Transcultural Psychiatry, 47(3), 340–359.</a:t>
            </a:r>
            <a:endParaRPr lang="en-US" altLang="en-US" sz="1800"/>
          </a:p>
          <a:p>
            <a:r>
              <a:rPr lang="en-US" altLang="en-US" sz="1800"/>
              <a:t>Lund, C., Tomlinson, M., Patel, V., Scheffler, E., Thornicroft, G., &amp; Saxena, S. (2012). Mental health service delivery in low- and middle-income countries: the Lancet's Series. The Lancet, 380(9842), 1241–1242.</a:t>
            </a:r>
            <a:endParaRPr lang="en-US" altLang="en-US" sz="1800"/>
          </a:p>
          <a:p>
            <a:r>
              <a:rPr lang="en-US" altLang="en-US" sz="1800"/>
              <a:t>Mechanic, D. (1987). Correcting misconceptions in mental health policy: Limits to community care. The Milbank Quarterly, 65(2), 203–230.</a:t>
            </a:r>
            <a:endParaRPr lang="en-US" altLang="en-US" sz="1800"/>
          </a:p>
          <a:p>
            <a:r>
              <a:rPr lang="en-US" altLang="en-US" sz="1800"/>
              <a:t>Ministry of Health, Kenya. (2020). Kenya Mental Health Action Plan 2020-2025.</a:t>
            </a:r>
            <a:endParaRPr lang="en-US" altLang="en-US" sz="1800"/>
          </a:p>
          <a:p>
            <a:r>
              <a:rPr lang="en-US" altLang="en-US" sz="1800"/>
              <a:t>National Bureau of Statistics, Kenya. (2019). 2019 Kenya Population and Housing Census Volume IV: Labour Force and Migration.</a:t>
            </a:r>
            <a:endParaRPr lang="en-US" altLang="en-US" sz="1800"/>
          </a:p>
          <a:p>
            <a:r>
              <a:rPr lang="en-US" altLang="en-US" sz="1800"/>
              <a:t>Ngugi, E. N., Kariuki, S. M., Bottomley, C., Kleintjes, S., Pillay, B. J., Petersen, I., &amp; Bhui, K. (2013). Mental health stigma, discrimination and unmet needs in rural Kenya. Epidemiology and Psychiatric Sciences, 22(4), 377–386.</a:t>
            </a:r>
            <a:endParaRPr lang="en-US" altLang="en-US" sz="1800"/>
          </a:p>
          <a:p>
            <a:r>
              <a:rPr lang="en-US" altLang="en-US" sz="1800"/>
              <a:t>World Health Organization. (2011). Mental health atlas 2011. </a:t>
            </a:r>
            <a:endParaRPr lang="en-US" altLang="en-US"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2450015" y="2847706"/>
          <a:ext cx="7556137" cy="22598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graphicFrame>
        <p:nvGraphicFramePr>
          <p:cNvPr id="8" name="Diagram 7"/>
          <p:cNvGraphicFramePr/>
          <p:nvPr/>
        </p:nvGraphicFramePr>
        <p:xfrm>
          <a:off x="564602" y="692318"/>
          <a:ext cx="7556137" cy="2399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</p:nvPr>
        </p:nvGraphicFramePr>
        <p:xfrm>
          <a:off x="3267899" y="5159969"/>
          <a:ext cx="7717971" cy="194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Rounded Rectangle 1"/>
          <p:cNvSpPr/>
          <p:nvPr/>
        </p:nvSpPr>
        <p:spPr>
          <a:xfrm>
            <a:off x="2608588" y="3513936"/>
            <a:ext cx="6974823" cy="2137354"/>
          </a:xfrm>
          <a:custGeom>
            <a:avLst/>
            <a:gdLst/>
            <a:ahLst/>
            <a:cxnLst/>
            <a:rect l="0" t="0" r="0" b="0"/>
            <a:pathLst>
              <a:path w="6974823" h="2137354">
                <a:moveTo>
                  <a:pt x="5343615" y="224994"/>
                </a:moveTo>
                <a:lnTo>
                  <a:pt x="6974823" y="224994"/>
                </a:lnTo>
                <a:moveTo>
                  <a:pt x="5343615" y="224994"/>
                </a:moveTo>
                <a:lnTo>
                  <a:pt x="5118620" y="0"/>
                </a:lnTo>
                <a:lnTo>
                  <a:pt x="5118620" y="107717"/>
                </a:lnTo>
                <a:moveTo>
                  <a:pt x="5343615" y="224994"/>
                </a:moveTo>
                <a:lnTo>
                  <a:pt x="5343615" y="2137354"/>
                </a:lnTo>
                <a:moveTo>
                  <a:pt x="5118620" y="0"/>
                </a:moveTo>
                <a:lnTo>
                  <a:pt x="6749829" y="0"/>
                </a:lnTo>
                <a:moveTo>
                  <a:pt x="1631208" y="224994"/>
                </a:moveTo>
                <a:lnTo>
                  <a:pt x="0" y="224994"/>
                </a:lnTo>
                <a:moveTo>
                  <a:pt x="1631208" y="224994"/>
                </a:moveTo>
                <a:lnTo>
                  <a:pt x="1856203" y="0"/>
                </a:lnTo>
                <a:lnTo>
                  <a:pt x="1856203" y="112405"/>
                </a:lnTo>
                <a:moveTo>
                  <a:pt x="1631208" y="224994"/>
                </a:moveTo>
                <a:lnTo>
                  <a:pt x="1631208" y="2137354"/>
                </a:lnTo>
                <a:moveTo>
                  <a:pt x="1856203" y="0"/>
                </a:moveTo>
                <a:lnTo>
                  <a:pt x="224994" y="0"/>
                </a:lnTo>
              </a:path>
            </a:pathLst>
          </a:custGeom>
          <a:noFill/>
          <a:ln w="14061">
            <a:solidFill>
              <a:srgbClr val="484848"/>
            </a:solidFill>
          </a:ln>
        </p:spPr>
        <p:txBody>
          <a:bodyPr rtlCol="0" anchor="ctr"/>
          <a:lstStyle/>
          <a:p>
            <a:pPr algn="ctr"/>
          </a:p>
        </p:txBody>
      </p:sp>
      <p:grpSp>
        <p:nvGrpSpPr>
          <p:cNvPr id="7" name="Group 6"/>
          <p:cNvGrpSpPr/>
          <p:nvPr/>
        </p:nvGrpSpPr>
        <p:grpSpPr>
          <a:xfrm>
            <a:off x="6152515" y="3514090"/>
            <a:ext cx="2454910" cy="2489826"/>
            <a:chOff x="3881152" y="3037423"/>
            <a:chExt cx="1687457" cy="1957666"/>
          </a:xfrm>
        </p:grpSpPr>
        <p:sp>
          <p:nvSpPr>
            <p:cNvPr id="3" name="Rounded Rectangle 2"/>
            <p:cNvSpPr/>
            <p:nvPr/>
          </p:nvSpPr>
          <p:spPr>
            <a:xfrm>
              <a:off x="3881152" y="3262417"/>
              <a:ext cx="1687457" cy="1537461"/>
            </a:xfrm>
            <a:custGeom>
              <a:avLst/>
              <a:gdLst/>
              <a:ahLst/>
              <a:cxnLst/>
              <a:rect l="0" t="0" r="0" b="0"/>
              <a:pathLst>
                <a:path w="1687457" h="1537461">
                  <a:moveTo>
                    <a:pt x="1687457" y="0"/>
                  </a:moveTo>
                  <a:lnTo>
                    <a:pt x="1687457" y="1537461"/>
                  </a:lnTo>
                  <a:cubicBezTo>
                    <a:pt x="1539804" y="984750"/>
                    <a:pt x="841666" y="565235"/>
                    <a:pt x="2999" y="564210"/>
                  </a:cubicBezTo>
                  <a:lnTo>
                    <a:pt x="1031" y="564210"/>
                  </a:lnTo>
                  <a:lnTo>
                    <a:pt x="0" y="564210"/>
                  </a:lnTo>
                  <a:lnTo>
                    <a:pt x="0" y="0"/>
                  </a:lnTo>
                  <a:lnTo>
                    <a:pt x="1687457" y="0"/>
                  </a:lnTo>
                  <a:close/>
                </a:path>
              </a:pathLst>
            </a:custGeom>
            <a:gradFill rotWithShape="1">
              <a:gsLst>
                <a:gs pos="0">
                  <a:srgbClr val="FFBF84"/>
                </a:gs>
                <a:gs pos="100000">
                  <a:srgbClr val="F99539"/>
                </a:gs>
              </a:gsLst>
              <a:lin ang="5400000" scaled="1"/>
            </a:gra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4" name="Rounded Rectangle 3"/>
            <p:cNvSpPr/>
            <p:nvPr/>
          </p:nvSpPr>
          <p:spPr>
            <a:xfrm>
              <a:off x="3881152" y="3037423"/>
              <a:ext cx="1687457" cy="224994"/>
            </a:xfrm>
            <a:custGeom>
              <a:avLst/>
              <a:gdLst/>
              <a:ahLst/>
              <a:cxnLst/>
              <a:rect l="0" t="0" r="0" b="0"/>
              <a:pathLst>
                <a:path w="1687457" h="224994">
                  <a:moveTo>
                    <a:pt x="1462463" y="0"/>
                  </a:moveTo>
                  <a:lnTo>
                    <a:pt x="0" y="0"/>
                  </a:lnTo>
                  <a:lnTo>
                    <a:pt x="0" y="224994"/>
                  </a:lnTo>
                  <a:lnTo>
                    <a:pt x="1687457" y="224994"/>
                  </a:lnTo>
                  <a:lnTo>
                    <a:pt x="1462463" y="0"/>
                  </a:lnTo>
                  <a:close/>
                </a:path>
              </a:pathLst>
            </a:custGeom>
            <a:gradFill rotWithShape="1">
              <a:gsLst>
                <a:gs pos="0">
                  <a:srgbClr val="FFBF84"/>
                </a:gs>
                <a:gs pos="100000">
                  <a:srgbClr val="F99539"/>
                </a:gs>
              </a:gsLst>
              <a:lin ang="5400000" scaled="1"/>
            </a:gra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3881152" y="3457628"/>
              <a:ext cx="1687457" cy="1537461"/>
            </a:xfrm>
            <a:custGeom>
              <a:avLst/>
              <a:gdLst/>
              <a:ahLst/>
              <a:cxnLst/>
              <a:rect l="0" t="0" r="0" b="0"/>
              <a:pathLst>
                <a:path w="1687457" h="1537461">
                  <a:moveTo>
                    <a:pt x="1687457" y="0"/>
                  </a:moveTo>
                  <a:lnTo>
                    <a:pt x="1687457" y="1537461"/>
                  </a:lnTo>
                  <a:cubicBezTo>
                    <a:pt x="1539804" y="984750"/>
                    <a:pt x="841666" y="565235"/>
                    <a:pt x="2999" y="564210"/>
                  </a:cubicBezTo>
                  <a:lnTo>
                    <a:pt x="1031" y="564210"/>
                  </a:lnTo>
                  <a:lnTo>
                    <a:pt x="0" y="564210"/>
                  </a:lnTo>
                  <a:lnTo>
                    <a:pt x="0" y="0"/>
                  </a:lnTo>
                  <a:lnTo>
                    <a:pt x="1687457" y="0"/>
                  </a:lnTo>
                  <a:close/>
                </a:path>
              </a:pathLst>
            </a:custGeom>
            <a:noFill/>
            <a:ln w="14061">
              <a:solidFill>
                <a:srgbClr val="484848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81152" y="3037423"/>
              <a:ext cx="1687457" cy="224994"/>
            </a:xfrm>
            <a:custGeom>
              <a:avLst/>
              <a:gdLst/>
              <a:ahLst/>
              <a:cxnLst/>
              <a:rect l="0" t="0" r="0" b="0"/>
              <a:pathLst>
                <a:path w="1687457" h="224994">
                  <a:moveTo>
                    <a:pt x="1462463" y="0"/>
                  </a:moveTo>
                  <a:lnTo>
                    <a:pt x="0" y="0"/>
                  </a:lnTo>
                  <a:lnTo>
                    <a:pt x="0" y="224994"/>
                  </a:lnTo>
                  <a:lnTo>
                    <a:pt x="1687457" y="224994"/>
                  </a:lnTo>
                  <a:lnTo>
                    <a:pt x="1462463" y="0"/>
                  </a:lnTo>
                  <a:close/>
                </a:path>
              </a:pathLst>
            </a:custGeom>
            <a:noFill/>
            <a:ln w="14061">
              <a:solidFill>
                <a:srgbClr val="484848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574415" y="3762375"/>
            <a:ext cx="2466340" cy="2168525"/>
            <a:chOff x="2071822" y="3037517"/>
            <a:chExt cx="1697863" cy="1762551"/>
          </a:xfrm>
        </p:grpSpPr>
        <p:sp>
          <p:nvSpPr>
            <p:cNvPr id="8" name="Rounded Rectangle 7"/>
            <p:cNvSpPr/>
            <p:nvPr/>
          </p:nvSpPr>
          <p:spPr>
            <a:xfrm>
              <a:off x="2071822" y="3037517"/>
              <a:ext cx="1697863" cy="1762551"/>
            </a:xfrm>
            <a:custGeom>
              <a:avLst/>
              <a:gdLst/>
              <a:ahLst/>
              <a:cxnLst/>
              <a:rect l="0" t="0" r="0" b="0"/>
              <a:pathLst>
                <a:path w="1697863" h="1762551">
                  <a:moveTo>
                    <a:pt x="234369" y="0"/>
                  </a:moveTo>
                  <a:lnTo>
                    <a:pt x="1696832" y="0"/>
                  </a:lnTo>
                  <a:lnTo>
                    <a:pt x="1696832" y="224994"/>
                  </a:lnTo>
                  <a:lnTo>
                    <a:pt x="9374" y="224994"/>
                  </a:lnTo>
                  <a:lnTo>
                    <a:pt x="234369" y="0"/>
                  </a:lnTo>
                  <a:close/>
                  <a:moveTo>
                    <a:pt x="1697863" y="786084"/>
                  </a:moveTo>
                  <a:lnTo>
                    <a:pt x="1695988" y="786084"/>
                  </a:lnTo>
                  <a:cubicBezTo>
                    <a:pt x="858822" y="786084"/>
                    <a:pt x="150652" y="1214689"/>
                    <a:pt x="0" y="1762551"/>
                  </a:cubicBezTo>
                  <a:lnTo>
                    <a:pt x="9374" y="224902"/>
                  </a:lnTo>
                  <a:lnTo>
                    <a:pt x="1696832" y="224902"/>
                  </a:lnTo>
                  <a:lnTo>
                    <a:pt x="1697863" y="786084"/>
                  </a:lnTo>
                  <a:close/>
                </a:path>
              </a:pathLst>
            </a:custGeom>
            <a:gradFill rotWithShape="1">
              <a:gsLst>
                <a:gs pos="0">
                  <a:srgbClr val="FFEF63"/>
                </a:gs>
                <a:gs pos="100000">
                  <a:srgbClr val="FFE60A"/>
                </a:gs>
              </a:gsLst>
              <a:lin ang="5400000" scaled="1"/>
            </a:gra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071822" y="3037517"/>
              <a:ext cx="1697863" cy="1762551"/>
            </a:xfrm>
            <a:custGeom>
              <a:avLst/>
              <a:gdLst/>
              <a:ahLst/>
              <a:cxnLst/>
              <a:rect l="0" t="0" r="0" b="0"/>
              <a:pathLst>
                <a:path w="1697863" h="1762551">
                  <a:moveTo>
                    <a:pt x="1697863" y="786084"/>
                  </a:moveTo>
                  <a:lnTo>
                    <a:pt x="1695988" y="786084"/>
                  </a:lnTo>
                  <a:cubicBezTo>
                    <a:pt x="858822" y="786084"/>
                    <a:pt x="150652" y="1214689"/>
                    <a:pt x="0" y="1762551"/>
                  </a:cubicBezTo>
                  <a:lnTo>
                    <a:pt x="9374" y="224902"/>
                  </a:lnTo>
                  <a:lnTo>
                    <a:pt x="1696832" y="224902"/>
                  </a:lnTo>
                  <a:lnTo>
                    <a:pt x="1697863" y="786084"/>
                  </a:lnTo>
                  <a:close/>
                  <a:moveTo>
                    <a:pt x="1696832" y="0"/>
                  </a:moveTo>
                  <a:lnTo>
                    <a:pt x="1696832" y="224994"/>
                  </a:lnTo>
                  <a:lnTo>
                    <a:pt x="9374" y="224994"/>
                  </a:lnTo>
                  <a:lnTo>
                    <a:pt x="234369" y="0"/>
                  </a:lnTo>
                  <a:lnTo>
                    <a:pt x="1696832" y="0"/>
                  </a:lnTo>
                  <a:lnTo>
                    <a:pt x="1696832" y="0"/>
                  </a:lnTo>
                  <a:close/>
                  <a:moveTo>
                    <a:pt x="1696832" y="0"/>
                  </a:moveTo>
                  <a:lnTo>
                    <a:pt x="1696832" y="224994"/>
                  </a:lnTo>
                </a:path>
              </a:pathLst>
            </a:custGeom>
            <a:noFill/>
            <a:ln w="14061">
              <a:solidFill>
                <a:srgbClr val="484848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670935" y="2728595"/>
            <a:ext cx="2368550" cy="975360"/>
            <a:chOff x="2081197" y="2362440"/>
            <a:chExt cx="1687457" cy="675074"/>
          </a:xfrm>
        </p:grpSpPr>
        <p:sp>
          <p:nvSpPr>
            <p:cNvPr id="11" name="Rounded Rectangle 10"/>
            <p:cNvSpPr/>
            <p:nvPr/>
          </p:nvSpPr>
          <p:spPr>
            <a:xfrm>
              <a:off x="2081197" y="2362440"/>
              <a:ext cx="1687457" cy="675074"/>
            </a:xfrm>
            <a:custGeom>
              <a:avLst/>
              <a:gdLst/>
              <a:ahLst/>
              <a:cxnLst/>
              <a:rect l="0" t="0" r="0" b="0"/>
              <a:pathLst>
                <a:path w="1687457" h="675074">
                  <a:moveTo>
                    <a:pt x="1687457" y="225086"/>
                  </a:moveTo>
                  <a:lnTo>
                    <a:pt x="0" y="225086"/>
                  </a:lnTo>
                  <a:lnTo>
                    <a:pt x="0" y="337583"/>
                  </a:lnTo>
                  <a:lnTo>
                    <a:pt x="1687457" y="337583"/>
                  </a:lnTo>
                  <a:lnTo>
                    <a:pt x="1687457" y="225086"/>
                  </a:lnTo>
                  <a:close/>
                  <a:moveTo>
                    <a:pt x="0" y="225086"/>
                  </a:moveTo>
                  <a:lnTo>
                    <a:pt x="224994" y="0"/>
                  </a:lnTo>
                  <a:lnTo>
                    <a:pt x="1687457" y="0"/>
                  </a:lnTo>
                  <a:lnTo>
                    <a:pt x="1687457" y="225086"/>
                  </a:lnTo>
                  <a:lnTo>
                    <a:pt x="0" y="225086"/>
                  </a:lnTo>
                  <a:close/>
                  <a:moveTo>
                    <a:pt x="1687457" y="337583"/>
                  </a:moveTo>
                  <a:lnTo>
                    <a:pt x="0" y="337583"/>
                  </a:lnTo>
                  <a:lnTo>
                    <a:pt x="0" y="450080"/>
                  </a:lnTo>
                  <a:lnTo>
                    <a:pt x="1687457" y="450080"/>
                  </a:lnTo>
                  <a:lnTo>
                    <a:pt x="1687457" y="337583"/>
                  </a:lnTo>
                  <a:close/>
                  <a:moveTo>
                    <a:pt x="1687457" y="450080"/>
                  </a:moveTo>
                  <a:lnTo>
                    <a:pt x="0" y="450080"/>
                  </a:lnTo>
                  <a:lnTo>
                    <a:pt x="0" y="675074"/>
                  </a:lnTo>
                  <a:lnTo>
                    <a:pt x="1687457" y="675074"/>
                  </a:lnTo>
                  <a:lnTo>
                    <a:pt x="1687457" y="450080"/>
                  </a:lnTo>
                  <a:close/>
                </a:path>
              </a:pathLst>
            </a:custGeom>
            <a:gradFill rotWithShape="1">
              <a:gsLst>
                <a:gs pos="0">
                  <a:srgbClr val="FFEF63"/>
                </a:gs>
                <a:gs pos="100000">
                  <a:srgbClr val="FFE60A"/>
                </a:gs>
              </a:gsLst>
              <a:lin ang="5400000" scaled="1"/>
            </a:gra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2081197" y="2362440"/>
              <a:ext cx="1687457" cy="674982"/>
            </a:xfrm>
            <a:custGeom>
              <a:avLst/>
              <a:gdLst/>
              <a:ahLst/>
              <a:cxnLst/>
              <a:rect l="0" t="0" r="0" b="0"/>
              <a:pathLst>
                <a:path w="1687457" h="674982">
                  <a:moveTo>
                    <a:pt x="0" y="225086"/>
                  </a:moveTo>
                  <a:lnTo>
                    <a:pt x="224994" y="0"/>
                  </a:lnTo>
                  <a:lnTo>
                    <a:pt x="1687457" y="0"/>
                  </a:lnTo>
                  <a:lnTo>
                    <a:pt x="1687457" y="225086"/>
                  </a:lnTo>
                  <a:lnTo>
                    <a:pt x="0" y="225086"/>
                  </a:lnTo>
                  <a:close/>
                  <a:moveTo>
                    <a:pt x="0" y="225086"/>
                  </a:moveTo>
                  <a:lnTo>
                    <a:pt x="0" y="337583"/>
                  </a:lnTo>
                  <a:moveTo>
                    <a:pt x="1687457" y="225086"/>
                  </a:moveTo>
                  <a:lnTo>
                    <a:pt x="1687457" y="337583"/>
                  </a:lnTo>
                  <a:moveTo>
                    <a:pt x="1687457" y="449988"/>
                  </a:moveTo>
                  <a:lnTo>
                    <a:pt x="1687457" y="674982"/>
                  </a:lnTo>
                  <a:lnTo>
                    <a:pt x="224994" y="674982"/>
                  </a:lnTo>
                  <a:lnTo>
                    <a:pt x="0" y="674982"/>
                  </a:lnTo>
                  <a:lnTo>
                    <a:pt x="0" y="449988"/>
                  </a:lnTo>
                  <a:moveTo>
                    <a:pt x="0" y="337583"/>
                  </a:moveTo>
                  <a:lnTo>
                    <a:pt x="0" y="450080"/>
                  </a:lnTo>
                  <a:moveTo>
                    <a:pt x="1687457" y="337583"/>
                  </a:moveTo>
                  <a:lnTo>
                    <a:pt x="1687457" y="450080"/>
                  </a:lnTo>
                </a:path>
              </a:pathLst>
            </a:custGeom>
            <a:noFill/>
            <a:ln w="14061">
              <a:solidFill>
                <a:srgbClr val="484848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181725" y="2652395"/>
            <a:ext cx="2252980" cy="993140"/>
            <a:chOff x="3881152" y="2362440"/>
            <a:chExt cx="1687457" cy="675074"/>
          </a:xfrm>
        </p:grpSpPr>
        <p:sp>
          <p:nvSpPr>
            <p:cNvPr id="14" name="Rounded Rectangle 13"/>
            <p:cNvSpPr/>
            <p:nvPr/>
          </p:nvSpPr>
          <p:spPr>
            <a:xfrm>
              <a:off x="3881152" y="2362440"/>
              <a:ext cx="1687457" cy="675074"/>
            </a:xfrm>
            <a:custGeom>
              <a:avLst/>
              <a:gdLst/>
              <a:ahLst/>
              <a:cxnLst/>
              <a:rect l="0" t="0" r="0" b="0"/>
              <a:pathLst>
                <a:path w="1687457" h="675074">
                  <a:moveTo>
                    <a:pt x="1687457" y="225088"/>
                  </a:moveTo>
                  <a:lnTo>
                    <a:pt x="1462463" y="0"/>
                  </a:lnTo>
                  <a:lnTo>
                    <a:pt x="0" y="0"/>
                  </a:lnTo>
                  <a:lnTo>
                    <a:pt x="0" y="225088"/>
                  </a:lnTo>
                  <a:lnTo>
                    <a:pt x="1687457" y="225088"/>
                  </a:lnTo>
                  <a:close/>
                  <a:moveTo>
                    <a:pt x="1687457" y="225088"/>
                  </a:moveTo>
                  <a:lnTo>
                    <a:pt x="0" y="225088"/>
                  </a:lnTo>
                  <a:lnTo>
                    <a:pt x="0" y="337583"/>
                  </a:lnTo>
                  <a:lnTo>
                    <a:pt x="1687457" y="337583"/>
                  </a:lnTo>
                  <a:lnTo>
                    <a:pt x="1687457" y="225088"/>
                  </a:lnTo>
                  <a:close/>
                  <a:moveTo>
                    <a:pt x="1687457" y="337491"/>
                  </a:moveTo>
                  <a:lnTo>
                    <a:pt x="1687457" y="449988"/>
                  </a:lnTo>
                  <a:lnTo>
                    <a:pt x="0" y="449988"/>
                  </a:lnTo>
                  <a:lnTo>
                    <a:pt x="0" y="337491"/>
                  </a:lnTo>
                  <a:lnTo>
                    <a:pt x="1687457" y="337491"/>
                  </a:lnTo>
                  <a:close/>
                  <a:moveTo>
                    <a:pt x="1687457" y="450080"/>
                  </a:moveTo>
                  <a:lnTo>
                    <a:pt x="0" y="450080"/>
                  </a:lnTo>
                  <a:lnTo>
                    <a:pt x="0" y="675074"/>
                  </a:lnTo>
                  <a:lnTo>
                    <a:pt x="1687457" y="675074"/>
                  </a:lnTo>
                  <a:lnTo>
                    <a:pt x="1687457" y="450080"/>
                  </a:lnTo>
                  <a:close/>
                </a:path>
              </a:pathLst>
            </a:custGeom>
            <a:gradFill rotWithShape="1">
              <a:gsLst>
                <a:gs pos="0">
                  <a:srgbClr val="FFBF84"/>
                </a:gs>
                <a:gs pos="100000">
                  <a:srgbClr val="F99539"/>
                </a:gs>
              </a:gsLst>
              <a:lin ang="5400000" scaled="1"/>
            </a:gra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881152" y="2362440"/>
              <a:ext cx="1687457" cy="675074"/>
            </a:xfrm>
            <a:custGeom>
              <a:avLst/>
              <a:gdLst/>
              <a:ahLst/>
              <a:cxnLst/>
              <a:rect l="0" t="0" r="0" b="0"/>
              <a:pathLst>
                <a:path w="1687457" h="675074">
                  <a:moveTo>
                    <a:pt x="1687457" y="225088"/>
                  </a:moveTo>
                  <a:lnTo>
                    <a:pt x="1462463" y="0"/>
                  </a:lnTo>
                  <a:lnTo>
                    <a:pt x="0" y="0"/>
                  </a:lnTo>
                  <a:lnTo>
                    <a:pt x="0" y="225088"/>
                  </a:lnTo>
                  <a:lnTo>
                    <a:pt x="843728" y="225088"/>
                  </a:lnTo>
                  <a:lnTo>
                    <a:pt x="1687457" y="225088"/>
                  </a:lnTo>
                  <a:close/>
                  <a:moveTo>
                    <a:pt x="1687457" y="225088"/>
                  </a:moveTo>
                  <a:lnTo>
                    <a:pt x="1687457" y="337583"/>
                  </a:lnTo>
                  <a:moveTo>
                    <a:pt x="0" y="225088"/>
                  </a:moveTo>
                  <a:lnTo>
                    <a:pt x="0" y="337583"/>
                  </a:lnTo>
                  <a:moveTo>
                    <a:pt x="0" y="337583"/>
                  </a:moveTo>
                  <a:lnTo>
                    <a:pt x="0" y="450080"/>
                  </a:lnTo>
                  <a:moveTo>
                    <a:pt x="1687457" y="337583"/>
                  </a:moveTo>
                  <a:lnTo>
                    <a:pt x="1687457" y="450080"/>
                  </a:lnTo>
                  <a:moveTo>
                    <a:pt x="0" y="450080"/>
                  </a:moveTo>
                  <a:lnTo>
                    <a:pt x="0" y="675074"/>
                  </a:lnTo>
                  <a:lnTo>
                    <a:pt x="843728" y="675074"/>
                  </a:lnTo>
                  <a:lnTo>
                    <a:pt x="1687457" y="675074"/>
                  </a:lnTo>
                  <a:lnTo>
                    <a:pt x="1687457" y="450080"/>
                  </a:lnTo>
                </a:path>
              </a:pathLst>
            </a:custGeom>
            <a:noFill/>
            <a:ln w="14061">
              <a:solidFill>
                <a:srgbClr val="484848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523490" y="742950"/>
            <a:ext cx="7145655" cy="60007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noAutofit/>
          </a:bodyPr>
          <a:lstStyle/>
          <a:p>
            <a:pPr algn="ctr"/>
            <a:r>
              <a:rPr sz="2400" b="1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Empowering Patients Through Employmen</a:t>
            </a:r>
            <a:r>
              <a:rPr sz="1800" b="1">
                <a:solidFill>
                  <a:srgbClr val="484848"/>
                </a:solidFill>
                <a:latin typeface="Roboto"/>
              </a:rPr>
              <a:t>t</a:t>
            </a:r>
            <a:endParaRPr sz="1800" b="1">
              <a:solidFill>
                <a:srgbClr val="484848"/>
              </a:solidFill>
              <a:latin typeface="Roboto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71545" y="1425575"/>
            <a:ext cx="1894205" cy="61658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noAutofit/>
          </a:bodyPr>
          <a:lstStyle/>
          <a:p>
            <a:pPr algn="ctr"/>
            <a:r>
              <a:rPr sz="2000" b="1">
                <a:solidFill>
                  <a:srgbClr val="E0CB15"/>
                </a:solidFill>
                <a:latin typeface="Arial Black" panose="020B0A04020102020204" charset="0"/>
                <a:cs typeface="Arial Black" panose="020B0A04020102020204" charset="0"/>
              </a:rPr>
              <a:t>Sustainable</a:t>
            </a:r>
            <a:r>
              <a:rPr sz="1400" b="1">
                <a:solidFill>
                  <a:srgbClr val="E0CB15"/>
                </a:solidFill>
                <a:latin typeface="Roboto"/>
              </a:rPr>
              <a:t>
</a:t>
            </a:r>
            <a:r>
              <a:rPr sz="2000" b="1">
                <a:solidFill>
                  <a:srgbClr val="E0CB15"/>
                </a:solidFill>
                <a:latin typeface="Arial Black" panose="020B0A04020102020204" charset="0"/>
                <a:cs typeface="Arial Black" panose="020B0A04020102020204" charset="0"/>
              </a:rPr>
              <a:t>Employment</a:t>
            </a:r>
            <a:endParaRPr sz="2000" b="1">
              <a:solidFill>
                <a:srgbClr val="E0CB15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66865" y="1383665"/>
            <a:ext cx="1940560" cy="53594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noAutofit/>
          </a:bodyPr>
          <a:lstStyle/>
          <a:p>
            <a:pPr algn="ctr"/>
            <a:r>
              <a:rPr sz="2000" b="1">
                <a:solidFill>
                  <a:srgbClr val="DE8431"/>
                </a:solidFill>
                <a:latin typeface="Arial Black" panose="020B0A04020102020204" charset="0"/>
                <a:cs typeface="Arial Black" panose="020B0A04020102020204" charset="0"/>
              </a:rPr>
              <a:t>Community</a:t>
            </a:r>
            <a:r>
              <a:rPr sz="1400" b="1">
                <a:solidFill>
                  <a:srgbClr val="DE8431"/>
                </a:solidFill>
                <a:latin typeface="Roboto"/>
              </a:rPr>
              <a:t>
</a:t>
            </a:r>
            <a:r>
              <a:rPr sz="2000" b="1">
                <a:solidFill>
                  <a:srgbClr val="DE8431"/>
                </a:solidFill>
                <a:latin typeface="Arial Black" panose="020B0A04020102020204" charset="0"/>
                <a:cs typeface="Arial Black" panose="020B0A04020102020204" charset="0"/>
              </a:rPr>
              <a:t>Housing</a:t>
            </a:r>
            <a:endParaRPr sz="2000" b="1">
              <a:solidFill>
                <a:srgbClr val="DE8431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72180" y="2234565"/>
            <a:ext cx="2465070" cy="55181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noAutofit/>
          </a:bodyPr>
          <a:lstStyle/>
          <a:p>
            <a:pPr algn="ctr"/>
            <a:r>
              <a:rPr b="0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Secure long</a:t>
            </a:r>
            <a:r>
              <a:rPr sz="1000" b="0">
                <a:solidFill>
                  <a:srgbClr val="484848"/>
                </a:solidFill>
                <a:latin typeface="Roboto"/>
              </a:rPr>
              <a:t>-</a:t>
            </a:r>
            <a:r>
              <a:rPr b="0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term job</a:t>
            </a:r>
            <a:r>
              <a:rPr sz="1000" b="0">
                <a:solidFill>
                  <a:srgbClr val="484848"/>
                </a:solidFill>
                <a:latin typeface="Roboto"/>
              </a:rPr>
              <a:t>
</a:t>
            </a:r>
            <a:r>
              <a:rPr b="0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opportunities</a:t>
            </a:r>
            <a:endParaRPr b="0">
              <a:solidFill>
                <a:srgbClr val="484848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31990" y="2149475"/>
            <a:ext cx="1465580" cy="6781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noAutofit/>
          </a:bodyPr>
          <a:lstStyle/>
          <a:p>
            <a:pPr algn="ctr"/>
            <a:r>
              <a:rPr b="0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Provide community</a:t>
            </a:r>
            <a:r>
              <a:rPr sz="1000" b="0">
                <a:solidFill>
                  <a:srgbClr val="484848"/>
                </a:solidFill>
                <a:latin typeface="Roboto"/>
              </a:rPr>
              <a:t>-
</a:t>
            </a:r>
            <a:r>
              <a:rPr b="0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based housing options</a:t>
            </a:r>
            <a:endParaRPr b="0">
              <a:solidFill>
                <a:srgbClr val="484848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02740" y="4292600"/>
            <a:ext cx="1667510" cy="79565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noAutofit/>
          </a:bodyPr>
          <a:lstStyle/>
          <a:p>
            <a:pPr algn="r"/>
            <a:r>
              <a:rPr b="1">
                <a:solidFill>
                  <a:srgbClr val="E55753"/>
                </a:solidFill>
                <a:latin typeface="Arial Black" panose="020B0A04020102020204" charset="0"/>
                <a:cs typeface="Arial Black" panose="020B0A04020102020204" charset="0"/>
              </a:rPr>
              <a:t>Institutional</a:t>
            </a:r>
            <a:r>
              <a:rPr sz="1400" b="1">
                <a:solidFill>
                  <a:srgbClr val="E55753"/>
                </a:solidFill>
                <a:latin typeface="Roboto"/>
              </a:rPr>
              <a:t>
</a:t>
            </a:r>
            <a:r>
              <a:rPr b="1">
                <a:solidFill>
                  <a:srgbClr val="E55753"/>
                </a:solidFill>
                <a:latin typeface="Arial Black" panose="020B0A04020102020204" charset="0"/>
                <a:cs typeface="Arial Black" panose="020B0A04020102020204" charset="0"/>
              </a:rPr>
              <a:t>Dependency</a:t>
            </a:r>
            <a:endParaRPr b="1">
              <a:solidFill>
                <a:srgbClr val="E55753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095740" y="4077970"/>
            <a:ext cx="1805940" cy="101028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noAutofit/>
          </a:bodyPr>
          <a:lstStyle/>
          <a:p>
            <a:pPr algn="l"/>
            <a:r>
              <a:rPr sz="2000" b="1">
                <a:solidFill>
                  <a:srgbClr val="3CC583"/>
                </a:solidFill>
                <a:latin typeface="Arial Black" panose="020B0A04020102020204" charset="0"/>
                <a:cs typeface="Arial Black" panose="020B0A04020102020204" charset="0"/>
              </a:rPr>
              <a:t>Patient</a:t>
            </a:r>
            <a:r>
              <a:rPr sz="1400" b="1">
                <a:solidFill>
                  <a:srgbClr val="3CC583"/>
                </a:solidFill>
                <a:latin typeface="Roboto"/>
              </a:rPr>
              <a:t>
</a:t>
            </a:r>
            <a:r>
              <a:rPr sz="2000" b="1">
                <a:solidFill>
                  <a:srgbClr val="3CC583"/>
                </a:solidFill>
                <a:latin typeface="Arial Black" panose="020B0A04020102020204" charset="0"/>
                <a:cs typeface="Arial Black" panose="020B0A04020102020204" charset="0"/>
              </a:rPr>
              <a:t>Autonomy</a:t>
            </a:r>
            <a:endParaRPr sz="2000" b="1">
              <a:solidFill>
                <a:srgbClr val="3CC583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29100" y="5721985"/>
            <a:ext cx="3085465" cy="10223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noAutofit/>
          </a:bodyPr>
          <a:lstStyle/>
          <a:p>
            <a:pPr algn="ctr"/>
            <a:r>
              <a:rPr sz="2000" b="1">
                <a:solidFill>
                  <a:srgbClr val="969696"/>
                </a:solidFill>
                <a:latin typeface="Arial Black" panose="020B0A04020102020204" charset="0"/>
                <a:cs typeface="Arial Black" panose="020B0A04020102020204" charset="0"/>
              </a:rPr>
              <a:t>Comprehensive Support</a:t>
            </a:r>
            <a:r>
              <a:rPr sz="1400" b="1">
                <a:solidFill>
                  <a:srgbClr val="969696"/>
                </a:solidFill>
                <a:latin typeface="Roboto"/>
              </a:rPr>
              <a:t>
</a:t>
            </a:r>
            <a:r>
              <a:rPr sz="2000" b="1">
                <a:solidFill>
                  <a:srgbClr val="969696"/>
                </a:solidFill>
                <a:latin typeface="Arial Black" panose="020B0A04020102020204" charset="0"/>
                <a:cs typeface="Arial Black" panose="020B0A04020102020204" charset="0"/>
              </a:rPr>
              <a:t>Model</a:t>
            </a:r>
            <a:endParaRPr sz="2000" b="1">
              <a:solidFill>
                <a:srgbClr val="969696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229100" y="3867785"/>
            <a:ext cx="1136015" cy="777240"/>
          </a:xfrm>
          <a:custGeom>
            <a:avLst/>
            <a:gdLst/>
            <a:ahLst/>
            <a:cxnLst/>
            <a:rect l="0" t="0" r="0" b="0"/>
            <a:pathLst>
              <a:path w="440770" h="415080">
                <a:moveTo>
                  <a:pt x="38436" y="203716"/>
                </a:moveTo>
                <a:lnTo>
                  <a:pt x="268999" y="203716"/>
                </a:lnTo>
                <a:cubicBezTo>
                  <a:pt x="268999" y="203716"/>
                  <a:pt x="307435" y="203716"/>
                  <a:pt x="307435" y="242153"/>
                </a:cubicBezTo>
                <a:lnTo>
                  <a:pt x="307435" y="376643"/>
                </a:lnTo>
                <a:cubicBezTo>
                  <a:pt x="307435" y="376643"/>
                  <a:pt x="307435" y="415080"/>
                  <a:pt x="268999" y="415080"/>
                </a:cubicBezTo>
                <a:lnTo>
                  <a:pt x="38436" y="415080"/>
                </a:lnTo>
                <a:cubicBezTo>
                  <a:pt x="38436" y="415080"/>
                  <a:pt x="0" y="415080"/>
                  <a:pt x="0" y="376643"/>
                </a:cubicBezTo>
                <a:lnTo>
                  <a:pt x="0" y="242153"/>
                </a:lnTo>
                <a:cubicBezTo>
                  <a:pt x="0" y="242153"/>
                  <a:pt x="0" y="203716"/>
                  <a:pt x="38436" y="203716"/>
                </a:cubicBezTo>
                <a:moveTo>
                  <a:pt x="0" y="280570"/>
                </a:moveTo>
                <a:lnTo>
                  <a:pt x="133477" y="280570"/>
                </a:lnTo>
                <a:moveTo>
                  <a:pt x="173958" y="280570"/>
                </a:moveTo>
                <a:lnTo>
                  <a:pt x="307435" y="280570"/>
                </a:lnTo>
                <a:moveTo>
                  <a:pt x="211363" y="203716"/>
                </a:moveTo>
                <a:lnTo>
                  <a:pt x="96072" y="203716"/>
                </a:lnTo>
                <a:lnTo>
                  <a:pt x="103009" y="170286"/>
                </a:lnTo>
                <a:cubicBezTo>
                  <a:pt x="105569" y="162106"/>
                  <a:pt x="113416" y="156759"/>
                  <a:pt x="121965" y="157367"/>
                </a:cubicBezTo>
                <a:lnTo>
                  <a:pt x="185470" y="157367"/>
                </a:lnTo>
                <a:cubicBezTo>
                  <a:pt x="194019" y="156759"/>
                  <a:pt x="201866" y="162106"/>
                  <a:pt x="204426" y="170286"/>
                </a:cubicBezTo>
                <a:close/>
                <a:moveTo>
                  <a:pt x="353166" y="238647"/>
                </a:moveTo>
                <a:cubicBezTo>
                  <a:pt x="408835" y="216990"/>
                  <a:pt x="440770" y="158342"/>
                  <a:pt x="428755" y="99829"/>
                </a:cubicBezTo>
                <a:cubicBezTo>
                  <a:pt x="416739" y="41316"/>
                  <a:pt x="364276" y="0"/>
                  <a:pt x="304577" y="2034"/>
                </a:cubicBezTo>
                <a:cubicBezTo>
                  <a:pt x="244878" y="4068"/>
                  <a:pt x="195349" y="48861"/>
                  <a:pt x="187345" y="108056"/>
                </a:cubicBezTo>
                <a:moveTo>
                  <a:pt x="318310" y="182417"/>
                </a:moveTo>
                <a:lnTo>
                  <a:pt x="343453" y="159299"/>
                </a:lnTo>
                <a:cubicBezTo>
                  <a:pt x="349566" y="153674"/>
                  <a:pt x="361247" y="147505"/>
                  <a:pt x="361247" y="139555"/>
                </a:cubicBezTo>
                <a:lnTo>
                  <a:pt x="361247" y="106950"/>
                </a:lnTo>
                <a:cubicBezTo>
                  <a:pt x="362658" y="88243"/>
                  <a:pt x="377526" y="73375"/>
                  <a:pt x="396233" y="71963"/>
                </a:cubicBezTo>
                <a:lnTo>
                  <a:pt x="419445" y="71963"/>
                </a:lnTo>
                <a:moveTo>
                  <a:pt x="228537" y="118331"/>
                </a:moveTo>
                <a:lnTo>
                  <a:pt x="235812" y="111037"/>
                </a:lnTo>
                <a:cubicBezTo>
                  <a:pt x="241283" y="105572"/>
                  <a:pt x="248704" y="102509"/>
                  <a:pt x="256437" y="102525"/>
                </a:cubicBezTo>
                <a:lnTo>
                  <a:pt x="273461" y="102525"/>
                </a:lnTo>
                <a:cubicBezTo>
                  <a:pt x="282614" y="102525"/>
                  <a:pt x="291233" y="98219"/>
                  <a:pt x="296730" y="90900"/>
                </a:cubicBezTo>
                <a:lnTo>
                  <a:pt x="314317" y="67463"/>
                </a:lnTo>
                <a:cubicBezTo>
                  <a:pt x="323859" y="54729"/>
                  <a:pt x="321394" y="36691"/>
                  <a:pt x="308785" y="26983"/>
                </a:cubicBezTo>
                <a:cubicBezTo>
                  <a:pt x="301323" y="21227"/>
                  <a:pt x="280905" y="5140"/>
                  <a:pt x="280905" y="5140"/>
                </a:cubicBezTo>
                <a:moveTo>
                  <a:pt x="143077" y="261352"/>
                </a:moveTo>
                <a:cubicBezTo>
                  <a:pt x="133477" y="261352"/>
                  <a:pt x="133477" y="270952"/>
                  <a:pt x="133477" y="270952"/>
                </a:cubicBezTo>
                <a:lnTo>
                  <a:pt x="133477" y="309388"/>
                </a:lnTo>
                <a:cubicBezTo>
                  <a:pt x="133477" y="318988"/>
                  <a:pt x="143077" y="318988"/>
                  <a:pt x="143077" y="318988"/>
                </a:cubicBezTo>
                <a:lnTo>
                  <a:pt x="164358" y="318988"/>
                </a:lnTo>
                <a:cubicBezTo>
                  <a:pt x="173958" y="318988"/>
                  <a:pt x="173958" y="309388"/>
                  <a:pt x="173958" y="309388"/>
                </a:cubicBezTo>
                <a:lnTo>
                  <a:pt x="173958" y="270952"/>
                </a:lnTo>
                <a:cubicBezTo>
                  <a:pt x="173958" y="261352"/>
                  <a:pt x="164358" y="261352"/>
                  <a:pt x="164358" y="261352"/>
                </a:cubicBezTo>
                <a:lnTo>
                  <a:pt x="143077" y="261352"/>
                </a:lnTo>
              </a:path>
            </a:pathLst>
          </a:custGeom>
          <a:noFill/>
          <a:ln w="14061">
            <a:solidFill>
              <a:srgbClr val="484848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26" name="Rounded Rectangle 25"/>
          <p:cNvSpPr/>
          <p:nvPr/>
        </p:nvSpPr>
        <p:spPr>
          <a:xfrm>
            <a:off x="6836410" y="3860165"/>
            <a:ext cx="1228725" cy="806450"/>
          </a:xfrm>
          <a:custGeom>
            <a:avLst/>
            <a:gdLst/>
            <a:ahLst/>
            <a:cxnLst/>
            <a:rect l="0" t="0" r="0" b="0"/>
            <a:pathLst>
              <a:path w="431239" h="431961">
                <a:moveTo>
                  <a:pt x="332804" y="183548"/>
                </a:moveTo>
                <a:cubicBezTo>
                  <a:pt x="332804" y="206847"/>
                  <a:pt x="351691" y="225735"/>
                  <a:pt x="374990" y="225735"/>
                </a:cubicBezTo>
                <a:cubicBezTo>
                  <a:pt x="398289" y="225735"/>
                  <a:pt x="417176" y="206847"/>
                  <a:pt x="417176" y="183548"/>
                </a:cubicBezTo>
                <a:cubicBezTo>
                  <a:pt x="417176" y="160249"/>
                  <a:pt x="398289" y="141362"/>
                  <a:pt x="374990" y="141362"/>
                </a:cubicBezTo>
                <a:cubicBezTo>
                  <a:pt x="351691" y="141362"/>
                  <a:pt x="332804" y="160249"/>
                  <a:pt x="332804" y="183548"/>
                </a:cubicBezTo>
                <a:close/>
                <a:moveTo>
                  <a:pt x="374990" y="244466"/>
                </a:moveTo>
                <a:cubicBezTo>
                  <a:pt x="343925" y="244466"/>
                  <a:pt x="318741" y="269649"/>
                  <a:pt x="318741" y="300714"/>
                </a:cubicBezTo>
                <a:lnTo>
                  <a:pt x="318741" y="347588"/>
                </a:lnTo>
                <a:lnTo>
                  <a:pt x="346866" y="347588"/>
                </a:lnTo>
                <a:lnTo>
                  <a:pt x="356241" y="431961"/>
                </a:lnTo>
                <a:lnTo>
                  <a:pt x="393740" y="431961"/>
                </a:lnTo>
                <a:lnTo>
                  <a:pt x="403114" y="347588"/>
                </a:lnTo>
                <a:lnTo>
                  <a:pt x="431239" y="347588"/>
                </a:lnTo>
                <a:lnTo>
                  <a:pt x="431239" y="300714"/>
                </a:lnTo>
                <a:cubicBezTo>
                  <a:pt x="431239" y="269649"/>
                  <a:pt x="406055" y="244466"/>
                  <a:pt x="374990" y="244466"/>
                </a:cubicBezTo>
                <a:close/>
                <a:moveTo>
                  <a:pt x="14062" y="183548"/>
                </a:moveTo>
                <a:cubicBezTo>
                  <a:pt x="14062" y="206847"/>
                  <a:pt x="32949" y="225735"/>
                  <a:pt x="56248" y="225735"/>
                </a:cubicBezTo>
                <a:cubicBezTo>
                  <a:pt x="79547" y="225735"/>
                  <a:pt x="98435" y="206847"/>
                  <a:pt x="98435" y="183548"/>
                </a:cubicBezTo>
                <a:cubicBezTo>
                  <a:pt x="98435" y="160249"/>
                  <a:pt x="79547" y="141362"/>
                  <a:pt x="56248" y="141362"/>
                </a:cubicBezTo>
                <a:cubicBezTo>
                  <a:pt x="32949" y="141362"/>
                  <a:pt x="14062" y="160249"/>
                  <a:pt x="14062" y="183548"/>
                </a:cubicBezTo>
                <a:close/>
                <a:moveTo>
                  <a:pt x="56248" y="244466"/>
                </a:moveTo>
                <a:cubicBezTo>
                  <a:pt x="25183" y="244466"/>
                  <a:pt x="0" y="269649"/>
                  <a:pt x="0" y="300714"/>
                </a:cubicBezTo>
                <a:lnTo>
                  <a:pt x="0" y="347588"/>
                </a:lnTo>
                <a:lnTo>
                  <a:pt x="28124" y="347588"/>
                </a:lnTo>
                <a:lnTo>
                  <a:pt x="37499" y="431961"/>
                </a:lnTo>
                <a:lnTo>
                  <a:pt x="74998" y="431961"/>
                </a:lnTo>
                <a:lnTo>
                  <a:pt x="84372" y="347588"/>
                </a:lnTo>
                <a:lnTo>
                  <a:pt x="112497" y="347588"/>
                </a:lnTo>
                <a:lnTo>
                  <a:pt x="112497" y="300714"/>
                </a:lnTo>
                <a:cubicBezTo>
                  <a:pt x="112497" y="269649"/>
                  <a:pt x="87313" y="244466"/>
                  <a:pt x="56248" y="244466"/>
                </a:cubicBezTo>
                <a:close/>
                <a:moveTo>
                  <a:pt x="164058" y="146031"/>
                </a:moveTo>
                <a:cubicBezTo>
                  <a:pt x="164058" y="174507"/>
                  <a:pt x="187143" y="197592"/>
                  <a:pt x="215619" y="197592"/>
                </a:cubicBezTo>
                <a:cubicBezTo>
                  <a:pt x="244096" y="197592"/>
                  <a:pt x="267180" y="174507"/>
                  <a:pt x="267180" y="146031"/>
                </a:cubicBezTo>
                <a:cubicBezTo>
                  <a:pt x="267180" y="117554"/>
                  <a:pt x="244096" y="94469"/>
                  <a:pt x="215619" y="94469"/>
                </a:cubicBezTo>
                <a:cubicBezTo>
                  <a:pt x="187143" y="94469"/>
                  <a:pt x="164058" y="117554"/>
                  <a:pt x="164058" y="146031"/>
                </a:cubicBezTo>
                <a:close/>
                <a:moveTo>
                  <a:pt x="281242" y="281965"/>
                </a:moveTo>
                <a:cubicBezTo>
                  <a:pt x="281242" y="245722"/>
                  <a:pt x="251862" y="216341"/>
                  <a:pt x="215619" y="216341"/>
                </a:cubicBezTo>
                <a:cubicBezTo>
                  <a:pt x="179376" y="216341"/>
                  <a:pt x="149996" y="245722"/>
                  <a:pt x="149996" y="281965"/>
                </a:cubicBezTo>
                <a:lnTo>
                  <a:pt x="149996" y="338213"/>
                </a:lnTo>
                <a:lnTo>
                  <a:pt x="179676" y="338213"/>
                </a:lnTo>
                <a:lnTo>
                  <a:pt x="187495" y="431961"/>
                </a:lnTo>
                <a:lnTo>
                  <a:pt x="243743" y="431961"/>
                </a:lnTo>
                <a:lnTo>
                  <a:pt x="251562" y="338213"/>
                </a:lnTo>
                <a:lnTo>
                  <a:pt x="281242" y="338213"/>
                </a:lnTo>
                <a:close/>
                <a:moveTo>
                  <a:pt x="0" y="113219"/>
                </a:moveTo>
                <a:lnTo>
                  <a:pt x="206938" y="2840"/>
                </a:lnTo>
                <a:cubicBezTo>
                  <a:pt x="212377" y="0"/>
                  <a:pt x="218861" y="0"/>
                  <a:pt x="224300" y="2840"/>
                </a:cubicBezTo>
                <a:lnTo>
                  <a:pt x="431239" y="113219"/>
                </a:lnTo>
              </a:path>
            </a:pathLst>
          </a:custGeom>
          <a:noFill/>
          <a:ln w="14061">
            <a:solidFill>
              <a:srgbClr val="484848"/>
            </a:solidFill>
          </a:ln>
        </p:spPr>
        <p:txBody>
          <a:bodyPr rtlCol="0" anchor="ctr"/>
          <a:lstStyle/>
          <a:p>
            <a:pPr algn="c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6" name="Group 5"/>
          <p:cNvGrpSpPr/>
          <p:nvPr/>
        </p:nvGrpSpPr>
        <p:grpSpPr>
          <a:xfrm>
            <a:off x="7019908" y="4103314"/>
            <a:ext cx="1696380" cy="2311274"/>
            <a:chOff x="3878450" y="3229372"/>
            <a:chExt cx="1696380" cy="2311274"/>
          </a:xfrm>
        </p:grpSpPr>
        <p:sp>
          <p:nvSpPr>
            <p:cNvPr id="2" name="Rounded Rectangle 1"/>
            <p:cNvSpPr/>
            <p:nvPr/>
          </p:nvSpPr>
          <p:spPr>
            <a:xfrm>
              <a:off x="3878450" y="4533257"/>
              <a:ext cx="100738" cy="1007389"/>
            </a:xfrm>
            <a:custGeom>
              <a:avLst/>
              <a:gdLst/>
              <a:ahLst/>
              <a:cxnLst/>
              <a:rect l="0" t="0" r="0" b="0"/>
              <a:pathLst>
                <a:path w="100738" h="1007389">
                  <a:moveTo>
                    <a:pt x="0" y="0"/>
                  </a:moveTo>
                  <a:lnTo>
                    <a:pt x="100738" y="0"/>
                  </a:lnTo>
                  <a:lnTo>
                    <a:pt x="100738" y="1007389"/>
                  </a:lnTo>
                  <a:lnTo>
                    <a:pt x="0" y="1007389"/>
                  </a:lnTo>
                  <a:close/>
                </a:path>
              </a:pathLst>
            </a:custGeom>
            <a:gradFill rotWithShape="1">
              <a:gsLst>
                <a:gs pos="0">
                  <a:srgbClr val="9CC2FF"/>
                </a:gs>
                <a:gs pos="100000">
                  <a:srgbClr val="4F92FF"/>
                </a:gs>
              </a:gsLst>
              <a:lin ang="5400000" scaled="1"/>
            </a:gra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4642449" y="3229372"/>
              <a:ext cx="932381" cy="980358"/>
            </a:xfrm>
            <a:custGeom>
              <a:avLst/>
              <a:gdLst/>
              <a:ahLst/>
              <a:cxnLst/>
              <a:rect l="0" t="0" r="0" b="0"/>
              <a:pathLst>
                <a:path w="932381" h="980358">
                  <a:moveTo>
                    <a:pt x="932381" y="490180"/>
                  </a:moveTo>
                  <a:lnTo>
                    <a:pt x="576242" y="0"/>
                  </a:lnTo>
                  <a:lnTo>
                    <a:pt x="0" y="187231"/>
                  </a:lnTo>
                  <a:lnTo>
                    <a:pt x="0" y="793128"/>
                  </a:lnTo>
                  <a:lnTo>
                    <a:pt x="576242" y="980358"/>
                  </a:lnTo>
                  <a:lnTo>
                    <a:pt x="932381" y="490180"/>
                  </a:lnTo>
                  <a:close/>
                </a:path>
              </a:pathLst>
            </a:custGeom>
            <a:gradFill rotWithShape="1">
              <a:gsLst>
                <a:gs pos="0">
                  <a:srgbClr val="9CC2FF"/>
                </a:gs>
                <a:gs pos="100000">
                  <a:srgbClr val="4F92FF"/>
                </a:gs>
              </a:gsLst>
              <a:lin ang="5400000" scaled="1"/>
            </a:gra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4" name="Rounded Rectangle 3"/>
            <p:cNvSpPr/>
            <p:nvPr/>
          </p:nvSpPr>
          <p:spPr>
            <a:xfrm>
              <a:off x="3878450" y="4533257"/>
              <a:ext cx="100738" cy="1007389"/>
            </a:xfrm>
            <a:custGeom>
              <a:avLst/>
              <a:gdLst/>
              <a:ahLst/>
              <a:cxnLst/>
              <a:rect l="0" t="0" r="0" b="0"/>
              <a:pathLst>
                <a:path w="100738" h="1007389">
                  <a:moveTo>
                    <a:pt x="0" y="0"/>
                  </a:moveTo>
                  <a:lnTo>
                    <a:pt x="100738" y="0"/>
                  </a:lnTo>
                  <a:lnTo>
                    <a:pt x="100738" y="1007389"/>
                  </a:lnTo>
                  <a:lnTo>
                    <a:pt x="0" y="1007389"/>
                  </a:lnTo>
                  <a:close/>
                </a:path>
              </a:pathLst>
            </a:custGeom>
            <a:noFill/>
            <a:ln w="12591">
              <a:solidFill>
                <a:srgbClr val="484848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4642449" y="3229372"/>
              <a:ext cx="932378" cy="980361"/>
            </a:xfrm>
            <a:custGeom>
              <a:avLst/>
              <a:gdLst/>
              <a:ahLst/>
              <a:cxnLst/>
              <a:rect l="0" t="0" r="0" b="0"/>
              <a:pathLst>
                <a:path w="932378" h="980361">
                  <a:moveTo>
                    <a:pt x="932378" y="490180"/>
                  </a:moveTo>
                  <a:lnTo>
                    <a:pt x="576242" y="0"/>
                  </a:lnTo>
                  <a:lnTo>
                    <a:pt x="0" y="187231"/>
                  </a:lnTo>
                  <a:lnTo>
                    <a:pt x="0" y="793128"/>
                  </a:lnTo>
                  <a:lnTo>
                    <a:pt x="576242" y="980361"/>
                  </a:lnTo>
                  <a:lnTo>
                    <a:pt x="932378" y="490180"/>
                  </a:lnTo>
                  <a:close/>
                </a:path>
              </a:pathLst>
            </a:custGeom>
            <a:noFill/>
            <a:ln w="12591">
              <a:solidFill>
                <a:srgbClr val="484848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860749" y="2754182"/>
            <a:ext cx="1350788" cy="3222253"/>
            <a:chOff x="3777711" y="2318390"/>
            <a:chExt cx="1350788" cy="3222253"/>
          </a:xfrm>
        </p:grpSpPr>
        <p:sp>
          <p:nvSpPr>
            <p:cNvPr id="7" name="Rounded Rectangle 6"/>
            <p:cNvSpPr/>
            <p:nvPr/>
          </p:nvSpPr>
          <p:spPr>
            <a:xfrm>
              <a:off x="3777711" y="4533254"/>
              <a:ext cx="100738" cy="1007389"/>
            </a:xfrm>
            <a:custGeom>
              <a:avLst/>
              <a:gdLst/>
              <a:ahLst/>
              <a:cxnLst/>
              <a:rect l="0" t="0" r="0" b="0"/>
              <a:pathLst>
                <a:path w="100738" h="1007389">
                  <a:moveTo>
                    <a:pt x="0" y="0"/>
                  </a:moveTo>
                  <a:lnTo>
                    <a:pt x="100738" y="0"/>
                  </a:lnTo>
                  <a:lnTo>
                    <a:pt x="100738" y="1007389"/>
                  </a:lnTo>
                  <a:lnTo>
                    <a:pt x="0" y="1007389"/>
                  </a:lnTo>
                  <a:close/>
                </a:path>
              </a:pathLst>
            </a:custGeom>
            <a:gradFill rotWithShape="1">
              <a:gsLst>
                <a:gs pos="0">
                  <a:srgbClr val="7FDFFF"/>
                </a:gs>
                <a:gs pos="100000">
                  <a:srgbClr val="1AC6FF"/>
                </a:gs>
              </a:gsLst>
              <a:lin ang="5400000" scaled="1"/>
            </a:gra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4160205" y="2318390"/>
              <a:ext cx="968294" cy="968294"/>
            </a:xfrm>
            <a:custGeom>
              <a:avLst/>
              <a:gdLst/>
              <a:ahLst/>
              <a:cxnLst/>
              <a:rect l="0" t="0" r="0" b="0"/>
              <a:pathLst>
                <a:path w="968294" h="968294">
                  <a:moveTo>
                    <a:pt x="873507" y="94782"/>
                  </a:moveTo>
                  <a:lnTo>
                    <a:pt x="275071" y="0"/>
                  </a:lnTo>
                  <a:lnTo>
                    <a:pt x="0" y="539857"/>
                  </a:lnTo>
                  <a:lnTo>
                    <a:pt x="428433" y="968294"/>
                  </a:lnTo>
                  <a:lnTo>
                    <a:pt x="968294" y="693220"/>
                  </a:lnTo>
                  <a:lnTo>
                    <a:pt x="873507" y="94782"/>
                  </a:lnTo>
                  <a:close/>
                </a:path>
              </a:pathLst>
            </a:custGeom>
            <a:gradFill rotWithShape="1">
              <a:gsLst>
                <a:gs pos="0">
                  <a:srgbClr val="7FDFFF"/>
                </a:gs>
                <a:gs pos="100000">
                  <a:srgbClr val="1AC6FF"/>
                </a:gs>
              </a:gsLst>
              <a:lin ang="5400000" scaled="1"/>
            </a:gra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777711" y="4533254"/>
              <a:ext cx="100738" cy="1007389"/>
            </a:xfrm>
            <a:custGeom>
              <a:avLst/>
              <a:gdLst/>
              <a:ahLst/>
              <a:cxnLst/>
              <a:rect l="0" t="0" r="0" b="0"/>
              <a:pathLst>
                <a:path w="100738" h="1007389">
                  <a:moveTo>
                    <a:pt x="0" y="0"/>
                  </a:moveTo>
                  <a:lnTo>
                    <a:pt x="100738" y="0"/>
                  </a:lnTo>
                  <a:lnTo>
                    <a:pt x="100738" y="1007389"/>
                  </a:lnTo>
                  <a:lnTo>
                    <a:pt x="0" y="1007389"/>
                  </a:lnTo>
                  <a:close/>
                </a:path>
              </a:pathLst>
            </a:custGeom>
            <a:noFill/>
            <a:ln w="12591">
              <a:solidFill>
                <a:srgbClr val="484848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4160205" y="2318390"/>
              <a:ext cx="968291" cy="968291"/>
            </a:xfrm>
            <a:custGeom>
              <a:avLst/>
              <a:gdLst/>
              <a:ahLst/>
              <a:cxnLst/>
              <a:rect l="0" t="0" r="0" b="0"/>
              <a:pathLst>
                <a:path w="968291" h="968291">
                  <a:moveTo>
                    <a:pt x="873508" y="94782"/>
                  </a:moveTo>
                  <a:lnTo>
                    <a:pt x="275071" y="0"/>
                  </a:lnTo>
                  <a:lnTo>
                    <a:pt x="0" y="539857"/>
                  </a:lnTo>
                  <a:lnTo>
                    <a:pt x="428433" y="968291"/>
                  </a:lnTo>
                  <a:lnTo>
                    <a:pt x="968291" y="693220"/>
                  </a:lnTo>
                  <a:lnTo>
                    <a:pt x="873508" y="94782"/>
                  </a:lnTo>
                  <a:close/>
                </a:path>
              </a:pathLst>
            </a:custGeom>
            <a:noFill/>
            <a:ln w="12591">
              <a:solidFill>
                <a:srgbClr val="484848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560741" y="2088783"/>
            <a:ext cx="980361" cy="3668577"/>
            <a:chOff x="3237163" y="1872066"/>
            <a:chExt cx="980361" cy="3668577"/>
          </a:xfrm>
        </p:grpSpPr>
        <p:sp>
          <p:nvSpPr>
            <p:cNvPr id="12" name="Rounded Rectangle 11"/>
            <p:cNvSpPr/>
            <p:nvPr/>
          </p:nvSpPr>
          <p:spPr>
            <a:xfrm>
              <a:off x="3676973" y="4533254"/>
              <a:ext cx="100738" cy="1007389"/>
            </a:xfrm>
            <a:custGeom>
              <a:avLst/>
              <a:gdLst/>
              <a:ahLst/>
              <a:cxnLst/>
              <a:rect l="0" t="0" r="0" b="0"/>
              <a:pathLst>
                <a:path w="100738" h="1007389">
                  <a:moveTo>
                    <a:pt x="0" y="0"/>
                  </a:moveTo>
                  <a:lnTo>
                    <a:pt x="100738" y="0"/>
                  </a:lnTo>
                  <a:lnTo>
                    <a:pt x="100738" y="1007389"/>
                  </a:lnTo>
                  <a:lnTo>
                    <a:pt x="0" y="1007389"/>
                  </a:lnTo>
                  <a:close/>
                </a:path>
              </a:pathLst>
            </a:custGeom>
            <a:gradFill rotWithShape="1">
              <a:gsLst>
                <a:gs pos="0">
                  <a:srgbClr val="83FAC1"/>
                </a:gs>
                <a:gs pos="100000">
                  <a:srgbClr val="44E095"/>
                </a:gs>
              </a:gsLst>
              <a:lin ang="5400000" scaled="1"/>
            </a:gra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237163" y="1872066"/>
              <a:ext cx="980358" cy="932381"/>
            </a:xfrm>
            <a:custGeom>
              <a:avLst/>
              <a:gdLst/>
              <a:ahLst/>
              <a:cxnLst/>
              <a:rect l="0" t="0" r="0" b="0"/>
              <a:pathLst>
                <a:path w="980358" h="932381">
                  <a:moveTo>
                    <a:pt x="490180" y="0"/>
                  </a:moveTo>
                  <a:lnTo>
                    <a:pt x="0" y="356136"/>
                  </a:lnTo>
                  <a:lnTo>
                    <a:pt x="187232" y="932381"/>
                  </a:lnTo>
                  <a:lnTo>
                    <a:pt x="793128" y="932381"/>
                  </a:lnTo>
                  <a:lnTo>
                    <a:pt x="980358" y="356137"/>
                  </a:lnTo>
                  <a:lnTo>
                    <a:pt x="490180" y="0"/>
                  </a:lnTo>
                  <a:close/>
                </a:path>
              </a:pathLst>
            </a:custGeom>
            <a:gradFill rotWithShape="1">
              <a:gsLst>
                <a:gs pos="0">
                  <a:srgbClr val="83FAC1"/>
                </a:gs>
                <a:gs pos="100000">
                  <a:srgbClr val="44E095"/>
                </a:gs>
              </a:gsLst>
              <a:lin ang="5400000" scaled="1"/>
            </a:gra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3676973" y="4533254"/>
              <a:ext cx="100738" cy="1007389"/>
            </a:xfrm>
            <a:custGeom>
              <a:avLst/>
              <a:gdLst/>
              <a:ahLst/>
              <a:cxnLst/>
              <a:rect l="0" t="0" r="0" b="0"/>
              <a:pathLst>
                <a:path w="100738" h="1007389">
                  <a:moveTo>
                    <a:pt x="0" y="0"/>
                  </a:moveTo>
                  <a:lnTo>
                    <a:pt x="100738" y="0"/>
                  </a:lnTo>
                  <a:lnTo>
                    <a:pt x="100738" y="1007389"/>
                  </a:lnTo>
                  <a:lnTo>
                    <a:pt x="0" y="1007389"/>
                  </a:lnTo>
                  <a:close/>
                </a:path>
              </a:pathLst>
            </a:custGeom>
            <a:noFill/>
            <a:ln w="12591">
              <a:solidFill>
                <a:srgbClr val="484848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237163" y="1872066"/>
              <a:ext cx="980361" cy="932378"/>
            </a:xfrm>
            <a:custGeom>
              <a:avLst/>
              <a:gdLst/>
              <a:ahLst/>
              <a:cxnLst/>
              <a:rect l="0" t="0" r="0" b="0"/>
              <a:pathLst>
                <a:path w="980361" h="932378">
                  <a:moveTo>
                    <a:pt x="490180" y="0"/>
                  </a:moveTo>
                  <a:lnTo>
                    <a:pt x="0" y="356136"/>
                  </a:lnTo>
                  <a:lnTo>
                    <a:pt x="187232" y="932378"/>
                  </a:lnTo>
                  <a:lnTo>
                    <a:pt x="793128" y="932378"/>
                  </a:lnTo>
                  <a:lnTo>
                    <a:pt x="980361" y="356137"/>
                  </a:lnTo>
                  <a:lnTo>
                    <a:pt x="490180" y="0"/>
                  </a:lnTo>
                  <a:close/>
                </a:path>
              </a:pathLst>
            </a:custGeom>
            <a:noFill/>
            <a:ln w="12591">
              <a:solidFill>
                <a:srgbClr val="484848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065566" y="2754148"/>
            <a:ext cx="1350785" cy="3222286"/>
            <a:chOff x="2326188" y="2318356"/>
            <a:chExt cx="1350785" cy="3222286"/>
          </a:xfrm>
        </p:grpSpPr>
        <p:sp>
          <p:nvSpPr>
            <p:cNvPr id="17" name="Rounded Rectangle 16"/>
            <p:cNvSpPr/>
            <p:nvPr/>
          </p:nvSpPr>
          <p:spPr>
            <a:xfrm>
              <a:off x="3576235" y="4533253"/>
              <a:ext cx="100738" cy="1007389"/>
            </a:xfrm>
            <a:custGeom>
              <a:avLst/>
              <a:gdLst/>
              <a:ahLst/>
              <a:cxnLst/>
              <a:rect l="0" t="0" r="0" b="0"/>
              <a:pathLst>
                <a:path w="100738" h="1007389">
                  <a:moveTo>
                    <a:pt x="0" y="0"/>
                  </a:moveTo>
                  <a:lnTo>
                    <a:pt x="100738" y="0"/>
                  </a:lnTo>
                  <a:lnTo>
                    <a:pt x="100738" y="1007389"/>
                  </a:lnTo>
                  <a:lnTo>
                    <a:pt x="0" y="1007389"/>
                  </a:lnTo>
                  <a:close/>
                </a:path>
              </a:pathLst>
            </a:custGeom>
            <a:gradFill rotWithShape="1">
              <a:gsLst>
                <a:gs pos="0">
                  <a:srgbClr val="CFF976"/>
                </a:gs>
                <a:gs pos="100000">
                  <a:srgbClr val="A8DD38"/>
                </a:gs>
              </a:gsLst>
              <a:lin ang="5400000" scaled="1"/>
            </a:gra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2326188" y="2318356"/>
              <a:ext cx="968294" cy="968294"/>
            </a:xfrm>
            <a:custGeom>
              <a:avLst/>
              <a:gdLst/>
              <a:ahLst/>
              <a:cxnLst/>
              <a:rect l="0" t="0" r="0" b="0"/>
              <a:pathLst>
                <a:path w="968294" h="968294">
                  <a:moveTo>
                    <a:pt x="94782" y="94782"/>
                  </a:moveTo>
                  <a:lnTo>
                    <a:pt x="0" y="693220"/>
                  </a:lnTo>
                  <a:lnTo>
                    <a:pt x="539857" y="968294"/>
                  </a:lnTo>
                  <a:lnTo>
                    <a:pt x="968294" y="539857"/>
                  </a:lnTo>
                  <a:lnTo>
                    <a:pt x="693220" y="0"/>
                  </a:lnTo>
                  <a:lnTo>
                    <a:pt x="94782" y="94782"/>
                  </a:lnTo>
                  <a:close/>
                </a:path>
              </a:pathLst>
            </a:custGeom>
            <a:gradFill rotWithShape="1">
              <a:gsLst>
                <a:gs pos="0">
                  <a:srgbClr val="CFF976"/>
                </a:gs>
                <a:gs pos="100000">
                  <a:srgbClr val="A8DD38"/>
                </a:gs>
              </a:gsLst>
              <a:lin ang="5400000" scaled="1"/>
            </a:gra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576235" y="4533253"/>
              <a:ext cx="100738" cy="1007389"/>
            </a:xfrm>
            <a:custGeom>
              <a:avLst/>
              <a:gdLst/>
              <a:ahLst/>
              <a:cxnLst/>
              <a:rect l="0" t="0" r="0" b="0"/>
              <a:pathLst>
                <a:path w="100738" h="1007389">
                  <a:moveTo>
                    <a:pt x="0" y="0"/>
                  </a:moveTo>
                  <a:lnTo>
                    <a:pt x="100738" y="0"/>
                  </a:lnTo>
                  <a:lnTo>
                    <a:pt x="100738" y="1007389"/>
                  </a:lnTo>
                  <a:lnTo>
                    <a:pt x="0" y="1007389"/>
                  </a:lnTo>
                  <a:close/>
                </a:path>
              </a:pathLst>
            </a:custGeom>
            <a:noFill/>
            <a:ln w="12591">
              <a:solidFill>
                <a:srgbClr val="484848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2326188" y="2318356"/>
              <a:ext cx="968291" cy="968291"/>
            </a:xfrm>
            <a:custGeom>
              <a:avLst/>
              <a:gdLst/>
              <a:ahLst/>
              <a:cxnLst/>
              <a:rect l="0" t="0" r="0" b="0"/>
              <a:pathLst>
                <a:path w="968291" h="968291">
                  <a:moveTo>
                    <a:pt x="94782" y="94782"/>
                  </a:moveTo>
                  <a:lnTo>
                    <a:pt x="0" y="693220"/>
                  </a:lnTo>
                  <a:lnTo>
                    <a:pt x="539857" y="968291"/>
                  </a:lnTo>
                  <a:lnTo>
                    <a:pt x="968291" y="539857"/>
                  </a:lnTo>
                  <a:lnTo>
                    <a:pt x="693220" y="0"/>
                  </a:lnTo>
                  <a:lnTo>
                    <a:pt x="94782" y="94782"/>
                  </a:lnTo>
                  <a:close/>
                </a:path>
              </a:pathLst>
            </a:custGeom>
            <a:noFill/>
            <a:ln w="12591">
              <a:solidFill>
                <a:srgbClr val="484848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520809" y="4101409"/>
            <a:ext cx="1696378" cy="2311274"/>
            <a:chOff x="1879856" y="3229372"/>
            <a:chExt cx="1696378" cy="2311274"/>
          </a:xfrm>
        </p:grpSpPr>
        <p:sp>
          <p:nvSpPr>
            <p:cNvPr id="22" name="Rounded Rectangle 21"/>
            <p:cNvSpPr/>
            <p:nvPr/>
          </p:nvSpPr>
          <p:spPr>
            <a:xfrm>
              <a:off x="3475496" y="4533257"/>
              <a:ext cx="100738" cy="1007389"/>
            </a:xfrm>
            <a:custGeom>
              <a:avLst/>
              <a:gdLst/>
              <a:ahLst/>
              <a:cxnLst/>
              <a:rect l="0" t="0" r="0" b="0"/>
              <a:pathLst>
                <a:path w="100738" h="1007389">
                  <a:moveTo>
                    <a:pt x="0" y="0"/>
                  </a:moveTo>
                  <a:lnTo>
                    <a:pt x="100738" y="0"/>
                  </a:lnTo>
                  <a:lnTo>
                    <a:pt x="100738" y="1007389"/>
                  </a:lnTo>
                  <a:lnTo>
                    <a:pt x="0" y="1007389"/>
                  </a:lnTo>
                  <a:close/>
                </a:path>
              </a:pathLst>
            </a:custGeom>
            <a:gradFill rotWithShape="1">
              <a:gsLst>
                <a:gs pos="0">
                  <a:srgbClr val="FFEF63"/>
                </a:gs>
                <a:gs pos="100000">
                  <a:srgbClr val="FFE60A"/>
                </a:gs>
              </a:gsLst>
              <a:lin ang="5400000" scaled="1"/>
            </a:gra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1879856" y="3229372"/>
              <a:ext cx="932381" cy="980358"/>
            </a:xfrm>
            <a:custGeom>
              <a:avLst/>
              <a:gdLst/>
              <a:ahLst/>
              <a:cxnLst/>
              <a:rect l="0" t="0" r="0" b="0"/>
              <a:pathLst>
                <a:path w="932381" h="980358">
                  <a:moveTo>
                    <a:pt x="0" y="490180"/>
                  </a:moveTo>
                  <a:lnTo>
                    <a:pt x="356136" y="980358"/>
                  </a:lnTo>
                  <a:lnTo>
                    <a:pt x="932381" y="793128"/>
                  </a:lnTo>
                  <a:lnTo>
                    <a:pt x="932381" y="187232"/>
                  </a:lnTo>
                  <a:lnTo>
                    <a:pt x="356137" y="0"/>
                  </a:lnTo>
                  <a:lnTo>
                    <a:pt x="0" y="490180"/>
                  </a:lnTo>
                  <a:close/>
                </a:path>
              </a:pathLst>
            </a:custGeom>
            <a:gradFill rotWithShape="1">
              <a:gsLst>
                <a:gs pos="0">
                  <a:srgbClr val="FFEF63"/>
                </a:gs>
                <a:gs pos="100000">
                  <a:srgbClr val="FFE60A"/>
                </a:gs>
              </a:gsLst>
              <a:lin ang="5400000" scaled="1"/>
            </a:gra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3475496" y="4533257"/>
              <a:ext cx="100738" cy="1007389"/>
            </a:xfrm>
            <a:custGeom>
              <a:avLst/>
              <a:gdLst/>
              <a:ahLst/>
              <a:cxnLst/>
              <a:rect l="0" t="0" r="0" b="0"/>
              <a:pathLst>
                <a:path w="100738" h="1007389">
                  <a:moveTo>
                    <a:pt x="0" y="0"/>
                  </a:moveTo>
                  <a:lnTo>
                    <a:pt x="100738" y="0"/>
                  </a:lnTo>
                  <a:lnTo>
                    <a:pt x="100738" y="1007389"/>
                  </a:lnTo>
                  <a:lnTo>
                    <a:pt x="0" y="1007389"/>
                  </a:lnTo>
                  <a:close/>
                </a:path>
              </a:pathLst>
            </a:custGeom>
            <a:noFill/>
            <a:ln w="12591">
              <a:solidFill>
                <a:srgbClr val="484848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1879856" y="3229372"/>
              <a:ext cx="932378" cy="980361"/>
            </a:xfrm>
            <a:custGeom>
              <a:avLst/>
              <a:gdLst/>
              <a:ahLst/>
              <a:cxnLst/>
              <a:rect l="0" t="0" r="0" b="0"/>
              <a:pathLst>
                <a:path w="932378" h="980361">
                  <a:moveTo>
                    <a:pt x="0" y="490180"/>
                  </a:moveTo>
                  <a:lnTo>
                    <a:pt x="356136" y="980361"/>
                  </a:lnTo>
                  <a:lnTo>
                    <a:pt x="932378" y="793128"/>
                  </a:lnTo>
                  <a:lnTo>
                    <a:pt x="932378" y="187232"/>
                  </a:lnTo>
                  <a:lnTo>
                    <a:pt x="356137" y="0"/>
                  </a:lnTo>
                  <a:lnTo>
                    <a:pt x="0" y="490180"/>
                  </a:lnTo>
                  <a:close/>
                </a:path>
              </a:pathLst>
            </a:custGeom>
            <a:noFill/>
            <a:ln w="12591">
              <a:solidFill>
                <a:srgbClr val="484848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085080" y="3122295"/>
            <a:ext cx="2035175" cy="2049145"/>
            <a:chOff x="2912976" y="2905161"/>
            <a:chExt cx="1628739" cy="1628739"/>
          </a:xfrm>
        </p:grpSpPr>
        <p:sp>
          <p:nvSpPr>
            <p:cNvPr id="27" name="Rounded Rectangle 26"/>
            <p:cNvSpPr/>
            <p:nvPr/>
          </p:nvSpPr>
          <p:spPr>
            <a:xfrm>
              <a:off x="2912976" y="2905161"/>
              <a:ext cx="1628739" cy="1628739"/>
            </a:xfrm>
            <a:custGeom>
              <a:avLst/>
              <a:gdLst/>
              <a:ahLst/>
              <a:cxnLst/>
              <a:rect l="0" t="0" r="0" b="0"/>
              <a:pathLst>
                <a:path w="1628739" h="1628739">
                  <a:moveTo>
                    <a:pt x="477046" y="0"/>
                  </a:moveTo>
                  <a:lnTo>
                    <a:pt x="1151690" y="0"/>
                  </a:lnTo>
                  <a:lnTo>
                    <a:pt x="1628739" y="477046"/>
                  </a:lnTo>
                  <a:lnTo>
                    <a:pt x="1628739" y="1151690"/>
                  </a:lnTo>
                  <a:lnTo>
                    <a:pt x="1151690" y="1628739"/>
                  </a:lnTo>
                  <a:lnTo>
                    <a:pt x="477046" y="1628739"/>
                  </a:lnTo>
                  <a:lnTo>
                    <a:pt x="0" y="1151690"/>
                  </a:lnTo>
                  <a:lnTo>
                    <a:pt x="0" y="477046"/>
                  </a:lnTo>
                  <a:lnTo>
                    <a:pt x="477046" y="0"/>
                  </a:lnTo>
                  <a:close/>
                </a:path>
              </a:pathLst>
            </a:custGeom>
            <a:gradFill rotWithShape="1">
              <a:gsLst>
                <a:gs pos="0">
                  <a:srgbClr val="D9D9D9"/>
                </a:gs>
                <a:gs pos="100000">
                  <a:srgbClr val="BCBCBC"/>
                </a:gs>
              </a:gsLst>
              <a:lin ang="5400000" scaled="1"/>
            </a:gra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2912976" y="2905161"/>
              <a:ext cx="1628736" cy="1628736"/>
            </a:xfrm>
            <a:custGeom>
              <a:avLst/>
              <a:gdLst/>
              <a:ahLst/>
              <a:cxnLst/>
              <a:rect l="0" t="0" r="0" b="0"/>
              <a:pathLst>
                <a:path w="1628736" h="1628736">
                  <a:moveTo>
                    <a:pt x="477046" y="0"/>
                  </a:moveTo>
                  <a:lnTo>
                    <a:pt x="1151690" y="0"/>
                  </a:lnTo>
                  <a:lnTo>
                    <a:pt x="1628736" y="477046"/>
                  </a:lnTo>
                  <a:lnTo>
                    <a:pt x="1628736" y="1151690"/>
                  </a:lnTo>
                  <a:lnTo>
                    <a:pt x="1151690" y="1628736"/>
                  </a:lnTo>
                  <a:lnTo>
                    <a:pt x="477046" y="1628736"/>
                  </a:lnTo>
                  <a:lnTo>
                    <a:pt x="0" y="1151690"/>
                  </a:lnTo>
                  <a:lnTo>
                    <a:pt x="0" y="477046"/>
                  </a:lnTo>
                  <a:lnTo>
                    <a:pt x="477046" y="0"/>
                  </a:lnTo>
                  <a:close/>
                </a:path>
              </a:pathLst>
            </a:custGeom>
            <a:noFill/>
            <a:ln w="12591">
              <a:solidFill>
                <a:srgbClr val="484848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8957293" y="4344636"/>
            <a:ext cx="2501900" cy="55372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l"/>
            <a:r>
              <a:rPr b="0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Mental and physical
decline</a:t>
            </a:r>
            <a:endParaRPr b="0">
              <a:solidFill>
                <a:srgbClr val="484848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12210" y="2188370"/>
            <a:ext cx="2883535" cy="27686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r"/>
            <a:r>
              <a:rPr lang="en-US" b="1">
                <a:solidFill>
                  <a:srgbClr val="92BD39"/>
                </a:solidFill>
                <a:latin typeface="Arial Black" panose="020B0A04020102020204" charset="0"/>
                <a:cs typeface="Arial Black" panose="020B0A04020102020204" charset="0"/>
              </a:rPr>
              <a:t>Dignity </a:t>
            </a:r>
            <a:r>
              <a:rPr b="1">
                <a:solidFill>
                  <a:srgbClr val="92BD39"/>
                </a:solidFill>
                <a:latin typeface="Arial Black" panose="020B0A04020102020204" charset="0"/>
                <a:cs typeface="Arial Black" panose="020B0A04020102020204" charset="0"/>
              </a:rPr>
              <a:t>Rights Violat</a:t>
            </a:r>
            <a:r>
              <a:rPr lang="en-US" b="1">
                <a:solidFill>
                  <a:srgbClr val="92BD39"/>
                </a:solidFill>
                <a:latin typeface="Arial Black" panose="020B0A04020102020204" charset="0"/>
                <a:cs typeface="Arial Black" panose="020B0A04020102020204" charset="0"/>
              </a:rPr>
              <a:t>ed</a:t>
            </a:r>
            <a:endParaRPr sz="1200" b="1">
              <a:solidFill>
                <a:srgbClr val="92BD39"/>
              </a:solidFill>
              <a:latin typeface="Roboto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612757" y="2381227"/>
            <a:ext cx="1772920" cy="55372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l"/>
            <a:r>
              <a:rPr b="1">
                <a:solidFill>
                  <a:srgbClr val="1EABDA"/>
                </a:solidFill>
                <a:latin typeface="Arial Black" panose="020B0A04020102020204" charset="0"/>
                <a:cs typeface="Arial Black" panose="020B0A04020102020204" charset="0"/>
              </a:rPr>
              <a:t>Independence
Loss</a:t>
            </a:r>
            <a:endParaRPr b="1">
              <a:solidFill>
                <a:srgbClr val="1EABDA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034280" y="1575435"/>
            <a:ext cx="1957070" cy="70421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noAutofit/>
          </a:bodyPr>
          <a:lstStyle/>
          <a:p>
            <a:pPr algn="ctr"/>
            <a:r>
              <a:rPr b="1">
                <a:solidFill>
                  <a:srgbClr val="3CC583"/>
                </a:solidFill>
                <a:latin typeface="Arial Black" panose="020B0A04020102020204" charset="0"/>
                <a:cs typeface="Arial Black" panose="020B0A04020102020204" charset="0"/>
              </a:rPr>
              <a:t>Social Isolatio</a:t>
            </a:r>
            <a:r>
              <a:rPr sz="1200" b="1">
                <a:solidFill>
                  <a:srgbClr val="3CC583"/>
                </a:solidFill>
                <a:latin typeface="Roboto"/>
              </a:rPr>
              <a:t>n</a:t>
            </a:r>
            <a:endParaRPr sz="1200" b="1">
              <a:solidFill>
                <a:srgbClr val="3CC583"/>
              </a:solidFill>
              <a:latin typeface="Roboto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393055" y="3703955"/>
            <a:ext cx="1535430" cy="98171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noAutofit/>
          </a:bodyPr>
          <a:lstStyle/>
          <a:p>
            <a:pPr algn="ctr"/>
            <a:r>
              <a:rPr sz="2000" b="1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Resource
Stra</a:t>
            </a:r>
            <a:r>
              <a:rPr lang="en-US" sz="2000" b="1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in</a:t>
            </a:r>
            <a:endParaRPr sz="1200" b="1">
              <a:solidFill>
                <a:srgbClr val="484848"/>
              </a:solidFill>
              <a:latin typeface="Roboto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211320" y="690880"/>
            <a:ext cx="3855720" cy="43624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noAutofit/>
          </a:bodyPr>
          <a:lstStyle/>
          <a:p>
            <a:pPr algn="ctr"/>
            <a:r>
              <a:rPr sz="2400" b="1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Hospital Resource Strain Impacts Patien</a:t>
            </a:r>
            <a:r>
              <a:rPr lang="en-US" sz="2400" b="1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ts</a:t>
            </a:r>
            <a:endParaRPr sz="1600" b="1">
              <a:solidFill>
                <a:srgbClr val="484848"/>
              </a:solidFill>
              <a:latin typeface="Roboto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339901" y="4286647"/>
            <a:ext cx="1892300" cy="55372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r"/>
            <a:r>
              <a:rPr lang="en-US" b="1">
                <a:solidFill>
                  <a:srgbClr val="E0CB15"/>
                </a:solidFill>
                <a:latin typeface="Arial Black" panose="020B0A04020102020204" charset="0"/>
                <a:cs typeface="Arial Black" panose="020B0A04020102020204" charset="0"/>
              </a:rPr>
              <a:t>Quality of </a:t>
            </a:r>
            <a:r>
              <a:rPr b="1">
                <a:solidFill>
                  <a:srgbClr val="E0CB15"/>
                </a:solidFill>
                <a:latin typeface="Arial Black" panose="020B0A04020102020204" charset="0"/>
                <a:cs typeface="Arial Black" panose="020B0A04020102020204" charset="0"/>
              </a:rPr>
              <a:t>Care
Compromised</a:t>
            </a:r>
            <a:endParaRPr b="1">
              <a:solidFill>
                <a:srgbClr val="E0CB15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4151630" y="2942590"/>
            <a:ext cx="721995" cy="546100"/>
          </a:xfrm>
          <a:custGeom>
            <a:avLst/>
            <a:gdLst/>
            <a:ahLst/>
            <a:cxnLst/>
            <a:rect l="0" t="0" r="0" b="0"/>
            <a:pathLst>
              <a:path w="370158" h="341908">
                <a:moveTo>
                  <a:pt x="185079" y="81665"/>
                </a:moveTo>
                <a:lnTo>
                  <a:pt x="185079" y="341908"/>
                </a:lnTo>
                <a:moveTo>
                  <a:pt x="143104" y="341908"/>
                </a:moveTo>
                <a:lnTo>
                  <a:pt x="227053" y="341908"/>
                </a:lnTo>
                <a:moveTo>
                  <a:pt x="391" y="241169"/>
                </a:moveTo>
                <a:lnTo>
                  <a:pt x="59155" y="115849"/>
                </a:lnTo>
                <a:lnTo>
                  <a:pt x="117919" y="241169"/>
                </a:lnTo>
                <a:moveTo>
                  <a:pt x="159894" y="56480"/>
                </a:moveTo>
                <a:cubicBezTo>
                  <a:pt x="159894" y="70390"/>
                  <a:pt x="171170" y="81665"/>
                  <a:pt x="185079" y="81665"/>
                </a:cubicBezTo>
                <a:cubicBezTo>
                  <a:pt x="198988" y="81665"/>
                  <a:pt x="210263" y="70390"/>
                  <a:pt x="210263" y="56480"/>
                </a:cubicBezTo>
                <a:cubicBezTo>
                  <a:pt x="210263" y="42571"/>
                  <a:pt x="198988" y="31296"/>
                  <a:pt x="185079" y="31296"/>
                </a:cubicBezTo>
                <a:cubicBezTo>
                  <a:pt x="171170" y="31296"/>
                  <a:pt x="159894" y="42571"/>
                  <a:pt x="159894" y="56480"/>
                </a:cubicBezTo>
                <a:close/>
                <a:moveTo>
                  <a:pt x="59155" y="299933"/>
                </a:moveTo>
                <a:cubicBezTo>
                  <a:pt x="74857" y="300324"/>
                  <a:pt x="90032" y="294259"/>
                  <a:pt x="101139" y="283152"/>
                </a:cubicBezTo>
                <a:cubicBezTo>
                  <a:pt x="112245" y="272046"/>
                  <a:pt x="118311" y="256871"/>
                  <a:pt x="117919" y="241169"/>
                </a:cubicBezTo>
                <a:lnTo>
                  <a:pt x="391" y="241169"/>
                </a:lnTo>
                <a:cubicBezTo>
                  <a:pt x="0" y="256871"/>
                  <a:pt x="6065" y="272046"/>
                  <a:pt x="17171" y="283152"/>
                </a:cubicBezTo>
                <a:cubicBezTo>
                  <a:pt x="28278" y="294259"/>
                  <a:pt x="43453" y="300324"/>
                  <a:pt x="59155" y="299933"/>
                </a:cubicBezTo>
                <a:close/>
                <a:moveTo>
                  <a:pt x="369767" y="140430"/>
                </a:moveTo>
                <a:lnTo>
                  <a:pt x="311002" y="13952"/>
                </a:lnTo>
                <a:lnTo>
                  <a:pt x="252238" y="140430"/>
                </a:lnTo>
                <a:moveTo>
                  <a:pt x="311002" y="199194"/>
                </a:moveTo>
                <a:cubicBezTo>
                  <a:pt x="295301" y="199585"/>
                  <a:pt x="280125" y="193520"/>
                  <a:pt x="269019" y="182413"/>
                </a:cubicBezTo>
                <a:cubicBezTo>
                  <a:pt x="257913" y="171307"/>
                  <a:pt x="251847" y="156132"/>
                  <a:pt x="252238" y="140430"/>
                </a:cubicBezTo>
                <a:lnTo>
                  <a:pt x="369767" y="140430"/>
                </a:lnTo>
                <a:cubicBezTo>
                  <a:pt x="370158" y="156132"/>
                  <a:pt x="364092" y="171307"/>
                  <a:pt x="352986" y="182413"/>
                </a:cubicBezTo>
                <a:cubicBezTo>
                  <a:pt x="341880" y="193520"/>
                  <a:pt x="326704" y="199585"/>
                  <a:pt x="311002" y="199194"/>
                </a:cubicBezTo>
                <a:close/>
                <a:moveTo>
                  <a:pt x="210163" y="54734"/>
                </a:moveTo>
                <a:lnTo>
                  <a:pt x="345506" y="0"/>
                </a:lnTo>
                <a:moveTo>
                  <a:pt x="24669" y="129768"/>
                </a:moveTo>
                <a:lnTo>
                  <a:pt x="166022" y="72582"/>
                </a:lnTo>
              </a:path>
            </a:pathLst>
          </a:custGeom>
          <a:noFill/>
          <a:ln w="12591">
            <a:solidFill>
              <a:srgbClr val="484848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44" name="Rounded Rectangle 43"/>
          <p:cNvSpPr/>
          <p:nvPr/>
        </p:nvSpPr>
        <p:spPr>
          <a:xfrm>
            <a:off x="7495540" y="2936240"/>
            <a:ext cx="571500" cy="502285"/>
          </a:xfrm>
          <a:custGeom>
            <a:avLst/>
            <a:gdLst/>
            <a:ahLst/>
            <a:cxnLst/>
            <a:rect l="0" t="0" r="0" b="0"/>
            <a:pathLst>
              <a:path w="369141" h="379138">
                <a:moveTo>
                  <a:pt x="218418" y="182841"/>
                </a:moveTo>
                <a:lnTo>
                  <a:pt x="135309" y="107287"/>
                </a:lnTo>
                <a:cubicBezTo>
                  <a:pt x="121648" y="94759"/>
                  <a:pt x="101358" y="92754"/>
                  <a:pt x="85510" y="102367"/>
                </a:cubicBezTo>
                <a:lnTo>
                  <a:pt x="36685" y="131632"/>
                </a:lnTo>
                <a:cubicBezTo>
                  <a:pt x="13974" y="145334"/>
                  <a:pt x="65" y="169899"/>
                  <a:pt x="0" y="196424"/>
                </a:cubicBezTo>
                <a:lnTo>
                  <a:pt x="0" y="218251"/>
                </a:lnTo>
                <a:cubicBezTo>
                  <a:pt x="0" y="232160"/>
                  <a:pt x="11275" y="243435"/>
                  <a:pt x="25184" y="243435"/>
                </a:cubicBezTo>
                <a:cubicBezTo>
                  <a:pt x="39093" y="243435"/>
                  <a:pt x="50369" y="232160"/>
                  <a:pt x="50369" y="218251"/>
                </a:cubicBezTo>
                <a:lnTo>
                  <a:pt x="50369" y="196424"/>
                </a:lnTo>
                <a:cubicBezTo>
                  <a:pt x="50393" y="187581"/>
                  <a:pt x="55026" y="179392"/>
                  <a:pt x="62592" y="174815"/>
                </a:cubicBezTo>
                <a:lnTo>
                  <a:pt x="83949" y="162021"/>
                </a:lnTo>
                <a:lnTo>
                  <a:pt x="83949" y="228375"/>
                </a:lnTo>
                <a:lnTo>
                  <a:pt x="20147" y="340094"/>
                </a:lnTo>
                <a:cubicBezTo>
                  <a:pt x="15091" y="347924"/>
                  <a:pt x="14772" y="357905"/>
                  <a:pt x="19318" y="366041"/>
                </a:cubicBezTo>
                <a:cubicBezTo>
                  <a:pt x="23864" y="374178"/>
                  <a:pt x="32531" y="379138"/>
                  <a:pt x="41849" y="378936"/>
                </a:cubicBezTo>
                <a:cubicBezTo>
                  <a:pt x="51167" y="378734"/>
                  <a:pt x="59612" y="373403"/>
                  <a:pt x="63801" y="365078"/>
                </a:cubicBezTo>
                <a:lnTo>
                  <a:pt x="109133" y="285813"/>
                </a:lnTo>
                <a:lnTo>
                  <a:pt x="154466" y="365078"/>
                </a:lnTo>
                <a:cubicBezTo>
                  <a:pt x="158655" y="373403"/>
                  <a:pt x="167100" y="378734"/>
                  <a:pt x="176418" y="378936"/>
                </a:cubicBezTo>
                <a:cubicBezTo>
                  <a:pt x="185736" y="379138"/>
                  <a:pt x="194403" y="374178"/>
                  <a:pt x="198949" y="366041"/>
                </a:cubicBezTo>
                <a:cubicBezTo>
                  <a:pt x="203495" y="357905"/>
                  <a:pt x="203176" y="347924"/>
                  <a:pt x="198119" y="340094"/>
                </a:cubicBezTo>
                <a:lnTo>
                  <a:pt x="134318" y="228375"/>
                </a:lnTo>
                <a:lnTo>
                  <a:pt x="134318" y="174463"/>
                </a:lnTo>
                <a:lnTo>
                  <a:pt x="184570" y="220131"/>
                </a:lnTo>
                <a:cubicBezTo>
                  <a:pt x="194868" y="229487"/>
                  <a:pt x="210800" y="228724"/>
                  <a:pt x="220156" y="218427"/>
                </a:cubicBezTo>
                <a:cubicBezTo>
                  <a:pt x="229512" y="208129"/>
                  <a:pt x="228749" y="192197"/>
                  <a:pt x="218452" y="182841"/>
                </a:cubicBezTo>
                <a:close/>
                <a:moveTo>
                  <a:pt x="75554" y="33579"/>
                </a:moveTo>
                <a:cubicBezTo>
                  <a:pt x="75554" y="52125"/>
                  <a:pt x="90588" y="67159"/>
                  <a:pt x="109133" y="67159"/>
                </a:cubicBezTo>
                <a:cubicBezTo>
                  <a:pt x="127679" y="67159"/>
                  <a:pt x="142713" y="52125"/>
                  <a:pt x="142713" y="33579"/>
                </a:cubicBezTo>
                <a:cubicBezTo>
                  <a:pt x="142713" y="15034"/>
                  <a:pt x="127679" y="0"/>
                  <a:pt x="109133" y="0"/>
                </a:cubicBezTo>
                <a:cubicBezTo>
                  <a:pt x="90588" y="0"/>
                  <a:pt x="75554" y="15034"/>
                  <a:pt x="75554" y="33579"/>
                </a:cubicBezTo>
                <a:close/>
                <a:moveTo>
                  <a:pt x="219258" y="219325"/>
                </a:moveTo>
                <a:lnTo>
                  <a:pt x="369141" y="377552"/>
                </a:lnTo>
              </a:path>
            </a:pathLst>
          </a:custGeom>
          <a:noFill/>
          <a:ln w="12591">
            <a:solidFill>
              <a:srgbClr val="484848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45" name="Rounded Rectangle 44"/>
          <p:cNvSpPr/>
          <p:nvPr/>
        </p:nvSpPr>
        <p:spPr>
          <a:xfrm>
            <a:off x="3737610" y="4328160"/>
            <a:ext cx="626745" cy="496570"/>
          </a:xfrm>
          <a:custGeom>
            <a:avLst/>
            <a:gdLst/>
            <a:ahLst/>
            <a:cxnLst/>
            <a:rect l="0" t="0" r="0" b="0"/>
            <a:pathLst>
              <a:path w="319006" h="386166">
                <a:moveTo>
                  <a:pt x="33579" y="235057"/>
                </a:moveTo>
                <a:lnTo>
                  <a:pt x="71356" y="235057"/>
                </a:lnTo>
                <a:cubicBezTo>
                  <a:pt x="73999" y="235057"/>
                  <a:pt x="76487" y="233813"/>
                  <a:pt x="78072" y="231699"/>
                </a:cubicBezTo>
                <a:lnTo>
                  <a:pt x="93620" y="210964"/>
                </a:lnTo>
                <a:cubicBezTo>
                  <a:pt x="95255" y="208785"/>
                  <a:pt x="97846" y="207535"/>
                  <a:pt x="100570" y="207612"/>
                </a:cubicBezTo>
                <a:cubicBezTo>
                  <a:pt x="103293" y="207689"/>
                  <a:pt x="105810" y="209082"/>
                  <a:pt x="107320" y="211350"/>
                </a:cubicBezTo>
                <a:lnTo>
                  <a:pt x="126293" y="239893"/>
                </a:lnTo>
                <a:cubicBezTo>
                  <a:pt x="127954" y="242380"/>
                  <a:pt x="130813" y="243796"/>
                  <a:pt x="133798" y="243609"/>
                </a:cubicBezTo>
                <a:cubicBezTo>
                  <a:pt x="136784" y="243422"/>
                  <a:pt x="139444" y="241661"/>
                  <a:pt x="140782" y="238986"/>
                </a:cubicBezTo>
                <a:lnTo>
                  <a:pt x="166639" y="187290"/>
                </a:lnTo>
                <a:cubicBezTo>
                  <a:pt x="168186" y="184193"/>
                  <a:pt x="171476" y="182364"/>
                  <a:pt x="174923" y="182683"/>
                </a:cubicBezTo>
                <a:cubicBezTo>
                  <a:pt x="178370" y="183003"/>
                  <a:pt x="181268" y="185405"/>
                  <a:pt x="182220" y="188734"/>
                </a:cubicBezTo>
                <a:lnTo>
                  <a:pt x="203946" y="264758"/>
                </a:lnTo>
                <a:cubicBezTo>
                  <a:pt x="204898" y="268087"/>
                  <a:pt x="207795" y="270490"/>
                  <a:pt x="211242" y="270809"/>
                </a:cubicBezTo>
                <a:cubicBezTo>
                  <a:pt x="214689" y="271129"/>
                  <a:pt x="217979" y="269299"/>
                  <a:pt x="219527" y="266202"/>
                </a:cubicBezTo>
                <a:lnTo>
                  <a:pt x="232740" y="239775"/>
                </a:lnTo>
                <a:cubicBezTo>
                  <a:pt x="234163" y="236935"/>
                  <a:pt x="237068" y="235141"/>
                  <a:pt x="240245" y="235141"/>
                </a:cubicBezTo>
                <a:lnTo>
                  <a:pt x="285427" y="235141"/>
                </a:lnTo>
                <a:moveTo>
                  <a:pt x="235057" y="50369"/>
                </a:moveTo>
                <a:lnTo>
                  <a:pt x="302216" y="50369"/>
                </a:lnTo>
                <a:cubicBezTo>
                  <a:pt x="311489" y="50369"/>
                  <a:pt x="319006" y="57886"/>
                  <a:pt x="319006" y="67159"/>
                </a:cubicBezTo>
                <a:lnTo>
                  <a:pt x="319006" y="369376"/>
                </a:lnTo>
                <a:cubicBezTo>
                  <a:pt x="319006" y="378649"/>
                  <a:pt x="311489" y="386166"/>
                  <a:pt x="302216" y="386166"/>
                </a:cubicBezTo>
                <a:lnTo>
                  <a:pt x="16789" y="386166"/>
                </a:lnTo>
                <a:cubicBezTo>
                  <a:pt x="7517" y="386166"/>
                  <a:pt x="0" y="378649"/>
                  <a:pt x="0" y="369376"/>
                </a:cubicBezTo>
                <a:lnTo>
                  <a:pt x="0" y="67159"/>
                </a:lnTo>
                <a:cubicBezTo>
                  <a:pt x="0" y="57886"/>
                  <a:pt x="7517" y="50369"/>
                  <a:pt x="16789" y="50369"/>
                </a:cubicBezTo>
                <a:lnTo>
                  <a:pt x="83949" y="50369"/>
                </a:lnTo>
                <a:moveTo>
                  <a:pt x="193083" y="33579"/>
                </a:moveTo>
                <a:cubicBezTo>
                  <a:pt x="193083" y="15034"/>
                  <a:pt x="178048" y="0"/>
                  <a:pt x="159503" y="0"/>
                </a:cubicBezTo>
                <a:cubicBezTo>
                  <a:pt x="140957" y="0"/>
                  <a:pt x="125923" y="15034"/>
                  <a:pt x="125923" y="33579"/>
                </a:cubicBezTo>
                <a:lnTo>
                  <a:pt x="92344" y="33579"/>
                </a:lnTo>
                <a:cubicBezTo>
                  <a:pt x="87707" y="33579"/>
                  <a:pt x="83949" y="37338"/>
                  <a:pt x="83949" y="41974"/>
                </a:cubicBezTo>
                <a:lnTo>
                  <a:pt x="83949" y="92344"/>
                </a:lnTo>
                <a:cubicBezTo>
                  <a:pt x="83949" y="96980"/>
                  <a:pt x="87707" y="100738"/>
                  <a:pt x="92344" y="100738"/>
                </a:cubicBezTo>
                <a:lnTo>
                  <a:pt x="226662" y="100738"/>
                </a:lnTo>
                <a:cubicBezTo>
                  <a:pt x="231299" y="100738"/>
                  <a:pt x="235057" y="96980"/>
                  <a:pt x="235057" y="92344"/>
                </a:cubicBezTo>
                <a:lnTo>
                  <a:pt x="235057" y="41974"/>
                </a:lnTo>
                <a:cubicBezTo>
                  <a:pt x="235057" y="37338"/>
                  <a:pt x="231299" y="33579"/>
                  <a:pt x="226662" y="33579"/>
                </a:cubicBezTo>
                <a:close/>
                <a:moveTo>
                  <a:pt x="235057" y="83949"/>
                </a:moveTo>
                <a:lnTo>
                  <a:pt x="277032" y="83949"/>
                </a:lnTo>
                <a:cubicBezTo>
                  <a:pt x="281668" y="83949"/>
                  <a:pt x="285427" y="87707"/>
                  <a:pt x="285427" y="92344"/>
                </a:cubicBezTo>
                <a:lnTo>
                  <a:pt x="285427" y="202552"/>
                </a:lnTo>
                <a:moveTo>
                  <a:pt x="33579" y="269711"/>
                </a:moveTo>
                <a:lnTo>
                  <a:pt x="33579" y="327401"/>
                </a:lnTo>
                <a:cubicBezTo>
                  <a:pt x="33579" y="332038"/>
                  <a:pt x="37338" y="335796"/>
                  <a:pt x="41974" y="335796"/>
                </a:cubicBezTo>
                <a:lnTo>
                  <a:pt x="277032" y="335796"/>
                </a:lnTo>
                <a:cubicBezTo>
                  <a:pt x="281668" y="335796"/>
                  <a:pt x="285427" y="332038"/>
                  <a:pt x="285427" y="327401"/>
                </a:cubicBezTo>
                <a:lnTo>
                  <a:pt x="285427" y="268637"/>
                </a:lnTo>
                <a:moveTo>
                  <a:pt x="33579" y="202552"/>
                </a:moveTo>
                <a:lnTo>
                  <a:pt x="33579" y="92344"/>
                </a:lnTo>
                <a:cubicBezTo>
                  <a:pt x="33579" y="87707"/>
                  <a:pt x="37338" y="83949"/>
                  <a:pt x="41974" y="83949"/>
                </a:cubicBezTo>
                <a:lnTo>
                  <a:pt x="83949" y="83949"/>
                </a:lnTo>
              </a:path>
            </a:pathLst>
          </a:custGeom>
          <a:noFill/>
          <a:ln w="12591">
            <a:solidFill>
              <a:srgbClr val="484848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46" name="Rounded Rectangle 45"/>
          <p:cNvSpPr/>
          <p:nvPr/>
        </p:nvSpPr>
        <p:spPr>
          <a:xfrm>
            <a:off x="7816215" y="4347210"/>
            <a:ext cx="617855" cy="473075"/>
          </a:xfrm>
          <a:custGeom>
            <a:avLst/>
            <a:gdLst/>
            <a:ahLst/>
            <a:cxnLst/>
            <a:rect l="0" t="0" r="0" b="0"/>
            <a:pathLst>
              <a:path w="377813" h="386166">
                <a:moveTo>
                  <a:pt x="193125" y="0"/>
                </a:moveTo>
                <a:lnTo>
                  <a:pt x="193125" y="386166"/>
                </a:lnTo>
                <a:moveTo>
                  <a:pt x="370089" y="134318"/>
                </a:moveTo>
                <a:cubicBezTo>
                  <a:pt x="349939" y="70242"/>
                  <a:pt x="293538" y="24342"/>
                  <a:pt x="226704" y="17629"/>
                </a:cubicBezTo>
                <a:moveTo>
                  <a:pt x="226704" y="351746"/>
                </a:moveTo>
                <a:cubicBezTo>
                  <a:pt x="257176" y="348805"/>
                  <a:pt x="286236" y="337472"/>
                  <a:pt x="310653" y="319006"/>
                </a:cubicBezTo>
                <a:moveTo>
                  <a:pt x="193125" y="17629"/>
                </a:moveTo>
                <a:cubicBezTo>
                  <a:pt x="129441" y="11237"/>
                  <a:pt x="67663" y="41607"/>
                  <a:pt x="33831" y="95937"/>
                </a:cubicBezTo>
                <a:cubicBezTo>
                  <a:pt x="0" y="150268"/>
                  <a:pt x="0" y="219107"/>
                  <a:pt x="33831" y="273438"/>
                </a:cubicBezTo>
                <a:cubicBezTo>
                  <a:pt x="67663" y="327769"/>
                  <a:pt x="129441" y="358139"/>
                  <a:pt x="193125" y="351746"/>
                </a:cubicBezTo>
                <a:moveTo>
                  <a:pt x="193125" y="302216"/>
                </a:moveTo>
                <a:cubicBezTo>
                  <a:pt x="157111" y="302240"/>
                  <a:pt x="123824" y="283036"/>
                  <a:pt x="105817" y="251847"/>
                </a:cubicBezTo>
                <a:moveTo>
                  <a:pt x="280432" y="285427"/>
                </a:moveTo>
                <a:cubicBezTo>
                  <a:pt x="262425" y="254238"/>
                  <a:pt x="229138" y="235034"/>
                  <a:pt x="193125" y="235057"/>
                </a:cubicBezTo>
                <a:moveTo>
                  <a:pt x="151150" y="151108"/>
                </a:moveTo>
                <a:cubicBezTo>
                  <a:pt x="143223" y="161677"/>
                  <a:pt x="130782" y="167898"/>
                  <a:pt x="117570" y="167898"/>
                </a:cubicBezTo>
                <a:cubicBezTo>
                  <a:pt x="104359" y="167898"/>
                  <a:pt x="91918" y="161677"/>
                  <a:pt x="83991" y="151108"/>
                </a:cubicBezTo>
                <a:moveTo>
                  <a:pt x="302258" y="151108"/>
                </a:moveTo>
                <a:cubicBezTo>
                  <a:pt x="294331" y="161677"/>
                  <a:pt x="281891" y="167898"/>
                  <a:pt x="268679" y="167898"/>
                </a:cubicBezTo>
                <a:cubicBezTo>
                  <a:pt x="255467" y="167898"/>
                  <a:pt x="243026" y="161677"/>
                  <a:pt x="235099" y="151108"/>
                </a:cubicBezTo>
                <a:moveTo>
                  <a:pt x="377813" y="235057"/>
                </a:moveTo>
                <a:cubicBezTo>
                  <a:pt x="376739" y="253139"/>
                  <a:pt x="362315" y="267563"/>
                  <a:pt x="344233" y="268637"/>
                </a:cubicBezTo>
                <a:cubicBezTo>
                  <a:pt x="326151" y="267563"/>
                  <a:pt x="311727" y="253139"/>
                  <a:pt x="310653" y="235057"/>
                </a:cubicBezTo>
                <a:cubicBezTo>
                  <a:pt x="310653" y="209872"/>
                  <a:pt x="344233" y="167898"/>
                  <a:pt x="344233" y="167898"/>
                </a:cubicBezTo>
                <a:cubicBezTo>
                  <a:pt x="344233" y="167898"/>
                  <a:pt x="377813" y="209872"/>
                  <a:pt x="377813" y="235057"/>
                </a:cubicBezTo>
                <a:close/>
              </a:path>
            </a:pathLst>
          </a:custGeom>
          <a:noFill/>
          <a:ln w="12591">
            <a:solidFill>
              <a:srgbClr val="484848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47" name="Rounded Rectangle 46"/>
          <p:cNvSpPr/>
          <p:nvPr/>
        </p:nvSpPr>
        <p:spPr>
          <a:xfrm>
            <a:off x="5695950" y="2284095"/>
            <a:ext cx="699135" cy="609600"/>
          </a:xfrm>
          <a:custGeom>
            <a:avLst/>
            <a:gdLst/>
            <a:ahLst/>
            <a:cxnLst/>
            <a:rect l="0" t="0" r="0" b="0"/>
            <a:pathLst>
              <a:path w="384762" h="378748">
                <a:moveTo>
                  <a:pt x="67031" y="110545"/>
                </a:moveTo>
                <a:cubicBezTo>
                  <a:pt x="36722" y="101375"/>
                  <a:pt x="18193" y="89099"/>
                  <a:pt x="18193" y="75609"/>
                </a:cubicBezTo>
                <a:cubicBezTo>
                  <a:pt x="18193" y="47220"/>
                  <a:pt x="100252" y="24207"/>
                  <a:pt x="201477" y="24207"/>
                </a:cubicBezTo>
                <a:cubicBezTo>
                  <a:pt x="302703" y="24207"/>
                  <a:pt x="384762" y="47220"/>
                  <a:pt x="384762" y="75609"/>
                </a:cubicBezTo>
                <a:cubicBezTo>
                  <a:pt x="384762" y="89099"/>
                  <a:pt x="366233" y="101375"/>
                  <a:pt x="335924" y="110545"/>
                </a:cubicBezTo>
                <a:moveTo>
                  <a:pt x="0" y="0"/>
                </a:moveTo>
                <a:moveTo>
                  <a:pt x="18193" y="76121"/>
                </a:moveTo>
                <a:lnTo>
                  <a:pt x="18193" y="327347"/>
                </a:lnTo>
                <a:cubicBezTo>
                  <a:pt x="18193" y="348377"/>
                  <a:pt x="63225" y="366458"/>
                  <a:pt x="127721" y="374418"/>
                </a:cubicBezTo>
                <a:moveTo>
                  <a:pt x="384762" y="76394"/>
                </a:moveTo>
                <a:lnTo>
                  <a:pt x="384762" y="327347"/>
                </a:lnTo>
                <a:cubicBezTo>
                  <a:pt x="384762" y="348377"/>
                  <a:pt x="339730" y="366458"/>
                  <a:pt x="275234" y="374418"/>
                </a:cubicBezTo>
                <a:moveTo>
                  <a:pt x="384762" y="75541"/>
                </a:moveTo>
                <a:cubicBezTo>
                  <a:pt x="384762" y="90962"/>
                  <a:pt x="360549" y="104797"/>
                  <a:pt x="322203" y="114218"/>
                </a:cubicBezTo>
                <a:moveTo>
                  <a:pt x="18193" y="75541"/>
                </a:moveTo>
                <a:cubicBezTo>
                  <a:pt x="18193" y="90962"/>
                  <a:pt x="42406" y="104797"/>
                  <a:pt x="80751" y="114218"/>
                </a:cubicBezTo>
                <a:moveTo>
                  <a:pt x="322203" y="224973"/>
                </a:moveTo>
                <a:cubicBezTo>
                  <a:pt x="360549" y="215552"/>
                  <a:pt x="384762" y="201718"/>
                  <a:pt x="384762" y="186296"/>
                </a:cubicBezTo>
                <a:moveTo>
                  <a:pt x="80751" y="224973"/>
                </a:moveTo>
                <a:cubicBezTo>
                  <a:pt x="42406" y="215552"/>
                  <a:pt x="18193" y="201718"/>
                  <a:pt x="18193" y="186296"/>
                </a:cubicBezTo>
                <a:moveTo>
                  <a:pt x="129773" y="76121"/>
                </a:moveTo>
                <a:lnTo>
                  <a:pt x="129773" y="30095"/>
                </a:lnTo>
                <a:moveTo>
                  <a:pt x="273182" y="76121"/>
                </a:moveTo>
                <a:lnTo>
                  <a:pt x="273182" y="30095"/>
                </a:lnTo>
                <a:moveTo>
                  <a:pt x="80456" y="362240"/>
                </a:moveTo>
                <a:lnTo>
                  <a:pt x="80456" y="114218"/>
                </a:lnTo>
                <a:moveTo>
                  <a:pt x="322499" y="114218"/>
                </a:moveTo>
                <a:lnTo>
                  <a:pt x="322499" y="362240"/>
                </a:lnTo>
                <a:moveTo>
                  <a:pt x="201477" y="188771"/>
                </a:moveTo>
                <a:cubicBezTo>
                  <a:pt x="223078" y="188771"/>
                  <a:pt x="240589" y="171259"/>
                  <a:pt x="240589" y="149659"/>
                </a:cubicBezTo>
                <a:cubicBezTo>
                  <a:pt x="240589" y="128057"/>
                  <a:pt x="223078" y="110546"/>
                  <a:pt x="201477" y="110546"/>
                </a:cubicBezTo>
                <a:cubicBezTo>
                  <a:pt x="179876" y="110546"/>
                  <a:pt x="162364" y="128057"/>
                  <a:pt x="162364" y="149659"/>
                </a:cubicBezTo>
                <a:cubicBezTo>
                  <a:pt x="162364" y="171259"/>
                  <a:pt x="179876" y="188771"/>
                  <a:pt x="201477" y="188771"/>
                </a:cubicBezTo>
                <a:close/>
                <a:moveTo>
                  <a:pt x="257352" y="289347"/>
                </a:moveTo>
                <a:lnTo>
                  <a:pt x="257352" y="255823"/>
                </a:lnTo>
                <a:cubicBezTo>
                  <a:pt x="257352" y="241002"/>
                  <a:pt x="251466" y="226791"/>
                  <a:pt x="240987" y="216311"/>
                </a:cubicBezTo>
                <a:cubicBezTo>
                  <a:pt x="230509" y="205833"/>
                  <a:pt x="216296" y="199946"/>
                  <a:pt x="201477" y="199946"/>
                </a:cubicBezTo>
                <a:cubicBezTo>
                  <a:pt x="186659" y="199946"/>
                  <a:pt x="172446" y="205833"/>
                  <a:pt x="161967" y="216311"/>
                </a:cubicBezTo>
                <a:cubicBezTo>
                  <a:pt x="151489" y="226791"/>
                  <a:pt x="145602" y="241002"/>
                  <a:pt x="145602" y="255823"/>
                </a:cubicBezTo>
                <a:lnTo>
                  <a:pt x="145602" y="289347"/>
                </a:lnTo>
                <a:lnTo>
                  <a:pt x="167952" y="289347"/>
                </a:lnTo>
                <a:lnTo>
                  <a:pt x="179127" y="378748"/>
                </a:lnTo>
                <a:lnTo>
                  <a:pt x="223828" y="378748"/>
                </a:lnTo>
                <a:lnTo>
                  <a:pt x="235003" y="289347"/>
                </a:lnTo>
                <a:close/>
              </a:path>
            </a:pathLst>
          </a:custGeom>
          <a:noFill/>
          <a:ln w="12591">
            <a:solidFill>
              <a:srgbClr val="484848"/>
            </a:solidFill>
          </a:ln>
        </p:spPr>
        <p:txBody>
          <a:bodyPr rtlCol="0" anchor="ctr"/>
          <a:lstStyle/>
          <a:p>
            <a:pPr algn="c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4" name="Group 3"/>
          <p:cNvGrpSpPr/>
          <p:nvPr/>
        </p:nvGrpSpPr>
        <p:grpSpPr>
          <a:xfrm>
            <a:off x="5857240" y="4315460"/>
            <a:ext cx="3736975" cy="890905"/>
            <a:chOff x="3064668" y="3807618"/>
            <a:chExt cx="2228850" cy="742950"/>
          </a:xfrm>
        </p:grpSpPr>
        <p:sp>
          <p:nvSpPr>
            <p:cNvPr id="2" name="Rounded Rectangle 1"/>
            <p:cNvSpPr/>
            <p:nvPr/>
          </p:nvSpPr>
          <p:spPr>
            <a:xfrm>
              <a:off x="3064668" y="3807618"/>
              <a:ext cx="2228850" cy="742950"/>
            </a:xfrm>
            <a:custGeom>
              <a:avLst/>
              <a:gdLst/>
              <a:ahLst/>
              <a:cxnLst/>
              <a:rect l="0" t="0" r="0" b="0"/>
              <a:pathLst>
                <a:path w="2228850" h="742950">
                  <a:moveTo>
                    <a:pt x="0" y="650081"/>
                  </a:moveTo>
                  <a:lnTo>
                    <a:pt x="1950243" y="650081"/>
                  </a:lnTo>
                  <a:lnTo>
                    <a:pt x="1950243" y="742950"/>
                  </a:lnTo>
                  <a:lnTo>
                    <a:pt x="2228850" y="371475"/>
                  </a:lnTo>
                  <a:lnTo>
                    <a:pt x="1950243" y="0"/>
                  </a:lnTo>
                  <a:lnTo>
                    <a:pt x="1950243" y="92868"/>
                  </a:lnTo>
                  <a:lnTo>
                    <a:pt x="1114426" y="92868"/>
                  </a:lnTo>
                  <a:cubicBezTo>
                    <a:pt x="1001583" y="243326"/>
                    <a:pt x="859075" y="369850"/>
                    <a:pt x="695101" y="464264"/>
                  </a:cubicBezTo>
                  <a:cubicBezTo>
                    <a:pt x="483662" y="586008"/>
                    <a:pt x="243964" y="650082"/>
                    <a:pt x="0" y="650081"/>
                  </a:cubicBezTo>
                  <a:close/>
                </a:path>
              </a:pathLst>
            </a:custGeom>
            <a:solidFill>
              <a:srgbClr val="4E88E7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3064668" y="3807618"/>
              <a:ext cx="2228850" cy="742950"/>
            </a:xfrm>
            <a:custGeom>
              <a:avLst/>
              <a:gdLst/>
              <a:ahLst/>
              <a:cxnLst/>
              <a:rect l="0" t="0" r="0" b="0"/>
              <a:pathLst>
                <a:path w="2228850" h="742950">
                  <a:moveTo>
                    <a:pt x="0" y="650081"/>
                  </a:moveTo>
                  <a:lnTo>
                    <a:pt x="1950243" y="650081"/>
                  </a:lnTo>
                  <a:lnTo>
                    <a:pt x="1950243" y="742950"/>
                  </a:lnTo>
                  <a:lnTo>
                    <a:pt x="2228850" y="371475"/>
                  </a:lnTo>
                  <a:lnTo>
                    <a:pt x="1950243" y="0"/>
                  </a:lnTo>
                  <a:lnTo>
                    <a:pt x="1950243" y="92868"/>
                  </a:lnTo>
                  <a:lnTo>
                    <a:pt x="1114426" y="92868"/>
                  </a:lnTo>
                </a:path>
              </a:pathLst>
            </a:custGeom>
            <a:noFill/>
            <a:ln w="11608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472305" y="2691765"/>
            <a:ext cx="1588135" cy="1759585"/>
            <a:chOff x="1671637" y="2281789"/>
            <a:chExt cx="1359038" cy="1759676"/>
          </a:xfrm>
        </p:grpSpPr>
        <p:sp>
          <p:nvSpPr>
            <p:cNvPr id="5" name="Rounded Rectangle 4"/>
            <p:cNvSpPr/>
            <p:nvPr/>
          </p:nvSpPr>
          <p:spPr>
            <a:xfrm>
              <a:off x="1671637" y="2281789"/>
              <a:ext cx="1359038" cy="1759676"/>
            </a:xfrm>
            <a:custGeom>
              <a:avLst/>
              <a:gdLst/>
              <a:ahLst/>
              <a:cxnLst/>
              <a:rect l="0" t="0" r="0" b="0"/>
              <a:pathLst>
                <a:path w="1359038" h="1532334">
                  <a:moveTo>
                    <a:pt x="278605" y="1532334"/>
                  </a:moveTo>
                  <a:cubicBezTo>
                    <a:pt x="245291" y="1487915"/>
                    <a:pt x="214562" y="1441410"/>
                    <a:pt x="186630" y="1393031"/>
                  </a:cubicBezTo>
                  <a:cubicBezTo>
                    <a:pt x="64366" y="1181264"/>
                    <a:pt x="0" y="941043"/>
                    <a:pt x="0" y="696515"/>
                  </a:cubicBezTo>
                  <a:cubicBezTo>
                    <a:pt x="0" y="451987"/>
                    <a:pt x="64366" y="211767"/>
                    <a:pt x="186630" y="0"/>
                  </a:cubicBezTo>
                  <a:lnTo>
                    <a:pt x="668593" y="278261"/>
                  </a:lnTo>
                  <a:cubicBezTo>
                    <a:pt x="595173" y="405426"/>
                    <a:pt x="556521" y="549677"/>
                    <a:pt x="556521" y="696515"/>
                  </a:cubicBezTo>
                  <a:cubicBezTo>
                    <a:pt x="556521" y="843354"/>
                    <a:pt x="595173" y="987604"/>
                    <a:pt x="668592" y="1114770"/>
                  </a:cubicBezTo>
                  <a:cubicBezTo>
                    <a:pt x="742011" y="1241936"/>
                    <a:pt x="847610" y="1347535"/>
                    <a:pt x="974776" y="1420954"/>
                  </a:cubicBezTo>
                  <a:cubicBezTo>
                    <a:pt x="1092114" y="1488699"/>
                    <a:pt x="1223997" y="1526843"/>
                    <a:pt x="1359038" y="1532334"/>
                  </a:cubicBezTo>
                  <a:lnTo>
                    <a:pt x="278605" y="1532334"/>
                  </a:lnTo>
                  <a:close/>
                </a:path>
              </a:pathLst>
            </a:custGeom>
            <a:solidFill>
              <a:srgbClr val="3CC583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671637" y="2368153"/>
              <a:ext cx="1359038" cy="1532334"/>
            </a:xfrm>
            <a:custGeom>
              <a:avLst/>
              <a:gdLst/>
              <a:ahLst/>
              <a:cxnLst/>
              <a:rect l="0" t="0" r="0" b="0"/>
              <a:pathLst>
                <a:path w="1359038" h="1532334">
                  <a:moveTo>
                    <a:pt x="278605" y="1532334"/>
                  </a:moveTo>
                  <a:cubicBezTo>
                    <a:pt x="245291" y="1487915"/>
                    <a:pt x="214562" y="1441410"/>
                    <a:pt x="186630" y="1393031"/>
                  </a:cubicBezTo>
                  <a:cubicBezTo>
                    <a:pt x="64366" y="1181264"/>
                    <a:pt x="0" y="941043"/>
                    <a:pt x="0" y="696515"/>
                  </a:cubicBezTo>
                  <a:cubicBezTo>
                    <a:pt x="0" y="451987"/>
                    <a:pt x="64366" y="211767"/>
                    <a:pt x="186630" y="0"/>
                  </a:cubicBezTo>
                  <a:moveTo>
                    <a:pt x="668593" y="278261"/>
                  </a:moveTo>
                  <a:cubicBezTo>
                    <a:pt x="595173" y="405426"/>
                    <a:pt x="556521" y="549677"/>
                    <a:pt x="556521" y="696515"/>
                  </a:cubicBezTo>
                  <a:cubicBezTo>
                    <a:pt x="556521" y="843354"/>
                    <a:pt x="595173" y="987604"/>
                    <a:pt x="668592" y="1114770"/>
                  </a:cubicBezTo>
                  <a:cubicBezTo>
                    <a:pt x="742011" y="1241936"/>
                    <a:pt x="847610" y="1347535"/>
                    <a:pt x="974776" y="1420954"/>
                  </a:cubicBezTo>
                  <a:cubicBezTo>
                    <a:pt x="1092114" y="1488699"/>
                    <a:pt x="1223997" y="1526843"/>
                    <a:pt x="1359038" y="1532334"/>
                  </a:cubicBezTo>
                </a:path>
              </a:pathLst>
            </a:custGeom>
            <a:noFill/>
            <a:ln w="11608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701540" y="1630680"/>
            <a:ext cx="3086100" cy="1426210"/>
            <a:chOff x="1858040" y="1671557"/>
            <a:chExt cx="2412800" cy="975093"/>
          </a:xfrm>
        </p:grpSpPr>
        <p:sp>
          <p:nvSpPr>
            <p:cNvPr id="8" name="Rounded Rectangle 7"/>
            <p:cNvSpPr/>
            <p:nvPr/>
          </p:nvSpPr>
          <p:spPr>
            <a:xfrm>
              <a:off x="1858040" y="1671557"/>
              <a:ext cx="2412800" cy="975093"/>
            </a:xfrm>
            <a:custGeom>
              <a:avLst/>
              <a:gdLst/>
              <a:ahLst/>
              <a:cxnLst/>
              <a:rect l="0" t="0" r="0" b="0"/>
              <a:pathLst>
                <a:path w="2412800" h="975093">
                  <a:moveTo>
                    <a:pt x="0" y="696990"/>
                  </a:moveTo>
                  <a:cubicBezTo>
                    <a:pt x="122195" y="485181"/>
                    <a:pt x="297990" y="309271"/>
                    <a:pt x="509717" y="186938"/>
                  </a:cubicBezTo>
                  <a:cubicBezTo>
                    <a:pt x="721445" y="64604"/>
                    <a:pt x="961645" y="159"/>
                    <a:pt x="1206172" y="79"/>
                  </a:cubicBezTo>
                  <a:cubicBezTo>
                    <a:pt x="1450701" y="0"/>
                    <a:pt x="1690941" y="64288"/>
                    <a:pt x="1902749" y="186482"/>
                  </a:cubicBezTo>
                  <a:cubicBezTo>
                    <a:pt x="2114556" y="308677"/>
                    <a:pt x="2290467" y="484473"/>
                    <a:pt x="2412800" y="696201"/>
                  </a:cubicBezTo>
                  <a:lnTo>
                    <a:pt x="1930930" y="974619"/>
                  </a:lnTo>
                  <a:cubicBezTo>
                    <a:pt x="1857469" y="847477"/>
                    <a:pt x="1751835" y="741912"/>
                    <a:pt x="1624645" y="668535"/>
                  </a:cubicBezTo>
                  <a:cubicBezTo>
                    <a:pt x="1497456" y="595157"/>
                    <a:pt x="1353192" y="556553"/>
                    <a:pt x="1206355" y="556601"/>
                  </a:cubicBezTo>
                  <a:cubicBezTo>
                    <a:pt x="1059516" y="556649"/>
                    <a:pt x="915278" y="595348"/>
                    <a:pt x="788136" y="668809"/>
                  </a:cubicBezTo>
                  <a:cubicBezTo>
                    <a:pt x="660994" y="742269"/>
                    <a:pt x="555430" y="847903"/>
                    <a:pt x="482053" y="975093"/>
                  </a:cubicBezTo>
                  <a:lnTo>
                    <a:pt x="0" y="696990"/>
                  </a:lnTo>
                  <a:close/>
                </a:path>
              </a:pathLst>
            </a:custGeom>
            <a:solidFill>
              <a:srgbClr val="DE8431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858040" y="1671557"/>
              <a:ext cx="2412800" cy="975093"/>
            </a:xfrm>
            <a:custGeom>
              <a:avLst/>
              <a:gdLst/>
              <a:ahLst/>
              <a:cxnLst/>
              <a:rect l="0" t="0" r="0" b="0"/>
              <a:pathLst>
                <a:path w="2412800" h="975093">
                  <a:moveTo>
                    <a:pt x="2412800" y="696201"/>
                  </a:moveTo>
                  <a:cubicBezTo>
                    <a:pt x="2290467" y="484473"/>
                    <a:pt x="2114556" y="308677"/>
                    <a:pt x="1902749" y="186482"/>
                  </a:cubicBezTo>
                  <a:cubicBezTo>
                    <a:pt x="1690941" y="64288"/>
                    <a:pt x="1450701" y="0"/>
                    <a:pt x="1206172" y="79"/>
                  </a:cubicBezTo>
                  <a:cubicBezTo>
                    <a:pt x="961645" y="159"/>
                    <a:pt x="721445" y="64604"/>
                    <a:pt x="509717" y="186938"/>
                  </a:cubicBezTo>
                  <a:cubicBezTo>
                    <a:pt x="297990" y="309271"/>
                    <a:pt x="122195" y="485181"/>
                    <a:pt x="0" y="696990"/>
                  </a:cubicBezTo>
                  <a:lnTo>
                    <a:pt x="482053" y="975093"/>
                  </a:lnTo>
                  <a:cubicBezTo>
                    <a:pt x="555430" y="847903"/>
                    <a:pt x="660994" y="742269"/>
                    <a:pt x="788136" y="668809"/>
                  </a:cubicBezTo>
                  <a:cubicBezTo>
                    <a:pt x="915278" y="595348"/>
                    <a:pt x="1059516" y="556649"/>
                    <a:pt x="1206355" y="556601"/>
                  </a:cubicBezTo>
                  <a:cubicBezTo>
                    <a:pt x="1353192" y="556553"/>
                    <a:pt x="1497456" y="595157"/>
                    <a:pt x="1624645" y="668535"/>
                  </a:cubicBezTo>
                  <a:cubicBezTo>
                    <a:pt x="1751835" y="741912"/>
                    <a:pt x="1857469" y="847477"/>
                    <a:pt x="1930930" y="974619"/>
                  </a:cubicBezTo>
                </a:path>
              </a:pathLst>
            </a:custGeom>
            <a:noFill/>
            <a:ln w="11608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092825" y="2686050"/>
            <a:ext cx="1941830" cy="2376805"/>
            <a:chOff x="3063035" y="2369569"/>
            <a:chExt cx="1394952" cy="2088416"/>
          </a:xfrm>
        </p:grpSpPr>
        <p:sp>
          <p:nvSpPr>
            <p:cNvPr id="11" name="Rounded Rectangle 10"/>
            <p:cNvSpPr/>
            <p:nvPr/>
          </p:nvSpPr>
          <p:spPr>
            <a:xfrm>
              <a:off x="3063035" y="2369569"/>
              <a:ext cx="1394952" cy="2088416"/>
            </a:xfrm>
            <a:custGeom>
              <a:avLst/>
              <a:gdLst/>
              <a:ahLst/>
              <a:cxnLst/>
              <a:rect l="0" t="0" r="0" b="0"/>
              <a:pathLst>
                <a:path w="1394952" h="2088416">
                  <a:moveTo>
                    <a:pt x="1208853" y="0"/>
                  </a:moveTo>
                  <a:cubicBezTo>
                    <a:pt x="1330868" y="211911"/>
                    <a:pt x="1394952" y="452206"/>
                    <a:pt x="1394666" y="696734"/>
                  </a:cubicBezTo>
                  <a:cubicBezTo>
                    <a:pt x="1394379" y="941262"/>
                    <a:pt x="1329730" y="1181406"/>
                    <a:pt x="1207217" y="1393030"/>
                  </a:cubicBezTo>
                  <a:cubicBezTo>
                    <a:pt x="1084705" y="1604654"/>
                    <a:pt x="908645" y="1780300"/>
                    <a:pt x="696734" y="1902316"/>
                  </a:cubicBezTo>
                  <a:cubicBezTo>
                    <a:pt x="484823" y="2024332"/>
                    <a:pt x="244528" y="2088416"/>
                    <a:pt x="0" y="2088129"/>
                  </a:cubicBezTo>
                  <a:lnTo>
                    <a:pt x="653" y="1531608"/>
                  </a:lnTo>
                  <a:cubicBezTo>
                    <a:pt x="147491" y="1531780"/>
                    <a:pt x="291788" y="1493297"/>
                    <a:pt x="419040" y="1420028"/>
                  </a:cubicBezTo>
                  <a:cubicBezTo>
                    <a:pt x="546291" y="1346758"/>
                    <a:pt x="652014" y="1241283"/>
                    <a:pt x="725582" y="1114204"/>
                  </a:cubicBezTo>
                  <a:cubicBezTo>
                    <a:pt x="799151" y="987125"/>
                    <a:pt x="837972" y="842919"/>
                    <a:pt x="838145" y="696081"/>
                  </a:cubicBezTo>
                  <a:cubicBezTo>
                    <a:pt x="838317" y="549242"/>
                    <a:pt x="799834" y="404946"/>
                    <a:pt x="726564" y="277694"/>
                  </a:cubicBezTo>
                  <a:lnTo>
                    <a:pt x="1208853" y="0"/>
                  </a:lnTo>
                  <a:close/>
                </a:path>
              </a:pathLst>
            </a:custGeom>
            <a:solidFill>
              <a:srgbClr val="E0CB15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3063035" y="2369569"/>
              <a:ext cx="1394952" cy="2088416"/>
            </a:xfrm>
            <a:custGeom>
              <a:avLst/>
              <a:gdLst/>
              <a:ahLst/>
              <a:cxnLst/>
              <a:rect l="0" t="0" r="0" b="0"/>
              <a:pathLst>
                <a:path w="1394952" h="2088416">
                  <a:moveTo>
                    <a:pt x="0" y="2088129"/>
                  </a:moveTo>
                  <a:cubicBezTo>
                    <a:pt x="244528" y="2088416"/>
                    <a:pt x="484823" y="2024332"/>
                    <a:pt x="696734" y="1902316"/>
                  </a:cubicBezTo>
                  <a:cubicBezTo>
                    <a:pt x="908645" y="1780300"/>
                    <a:pt x="1084705" y="1604654"/>
                    <a:pt x="1207217" y="1393030"/>
                  </a:cubicBezTo>
                  <a:cubicBezTo>
                    <a:pt x="1329730" y="1181406"/>
                    <a:pt x="1394379" y="941262"/>
                    <a:pt x="1394666" y="696734"/>
                  </a:cubicBezTo>
                  <a:cubicBezTo>
                    <a:pt x="1394952" y="452206"/>
                    <a:pt x="1330868" y="211911"/>
                    <a:pt x="1208853" y="0"/>
                  </a:cubicBezTo>
                  <a:lnTo>
                    <a:pt x="726564" y="277694"/>
                  </a:lnTo>
                  <a:cubicBezTo>
                    <a:pt x="799834" y="404946"/>
                    <a:pt x="838317" y="549242"/>
                    <a:pt x="838145" y="696081"/>
                  </a:cubicBezTo>
                  <a:cubicBezTo>
                    <a:pt x="837972" y="842919"/>
                    <a:pt x="799151" y="987125"/>
                    <a:pt x="725582" y="1114204"/>
                  </a:cubicBezTo>
                  <a:cubicBezTo>
                    <a:pt x="652014" y="1241283"/>
                    <a:pt x="546291" y="1346758"/>
                    <a:pt x="419040" y="1420028"/>
                  </a:cubicBezTo>
                  <a:cubicBezTo>
                    <a:pt x="291788" y="1493297"/>
                    <a:pt x="147491" y="1531780"/>
                    <a:pt x="653" y="1531608"/>
                  </a:cubicBezTo>
                </a:path>
              </a:pathLst>
            </a:custGeom>
            <a:noFill/>
            <a:ln w="11608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383280" y="4505960"/>
            <a:ext cx="2710815" cy="696595"/>
            <a:chOff x="1106685" y="3900487"/>
            <a:chExt cx="1957982" cy="696992"/>
          </a:xfrm>
        </p:grpSpPr>
        <p:sp>
          <p:nvSpPr>
            <p:cNvPr id="14" name="Rounded Rectangle 13"/>
            <p:cNvSpPr/>
            <p:nvPr/>
          </p:nvSpPr>
          <p:spPr>
            <a:xfrm>
              <a:off x="1106685" y="3900487"/>
              <a:ext cx="1957982" cy="557212"/>
            </a:xfrm>
            <a:custGeom>
              <a:avLst/>
              <a:gdLst/>
              <a:ahLst/>
              <a:cxnLst/>
              <a:rect l="0" t="0" r="0" b="0"/>
              <a:pathLst>
                <a:path w="1957982" h="557212">
                  <a:moveTo>
                    <a:pt x="0" y="0"/>
                  </a:moveTo>
                  <a:lnTo>
                    <a:pt x="1957982" y="0"/>
                  </a:lnTo>
                  <a:lnTo>
                    <a:pt x="1957982" y="557212"/>
                  </a:lnTo>
                  <a:lnTo>
                    <a:pt x="0" y="5572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55753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1106685" y="4040267"/>
              <a:ext cx="1957982" cy="557212"/>
            </a:xfrm>
            <a:custGeom>
              <a:avLst/>
              <a:gdLst/>
              <a:ahLst/>
              <a:cxnLst/>
              <a:rect l="0" t="0" r="0" b="0"/>
              <a:pathLst>
                <a:path w="1957982" h="557212">
                  <a:moveTo>
                    <a:pt x="0" y="0"/>
                  </a:moveTo>
                  <a:lnTo>
                    <a:pt x="1957982" y="0"/>
                  </a:lnTo>
                  <a:lnTo>
                    <a:pt x="1957982" y="557212"/>
                  </a:lnTo>
                  <a:lnTo>
                    <a:pt x="0" y="5572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608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697990" y="2685415"/>
            <a:ext cx="1794510" cy="61976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noAutofit/>
          </a:bodyPr>
          <a:lstStyle/>
          <a:p>
            <a:pPr algn="r"/>
            <a:r>
              <a:rPr b="1">
                <a:solidFill>
                  <a:srgbClr val="3CC583"/>
                </a:solidFill>
                <a:latin typeface="Arial Black" panose="020B0A04020102020204" charset="0"/>
                <a:cs typeface="Arial Black" panose="020B0A04020102020204" charset="0"/>
              </a:rPr>
              <a:t>Community
Suppo</a:t>
            </a:r>
            <a:r>
              <a:rPr sz="1200" b="1">
                <a:solidFill>
                  <a:srgbClr val="3CC583"/>
                </a:solidFill>
                <a:latin typeface="Roboto"/>
              </a:rPr>
              <a:t>rt</a:t>
            </a:r>
            <a:endParaRPr sz="1200" b="1">
              <a:solidFill>
                <a:srgbClr val="3CC583"/>
              </a:solidFill>
              <a:latin typeface="Roboto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857242" y="2772906"/>
            <a:ext cx="1728470" cy="55372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l"/>
            <a:r>
              <a:rPr b="1">
                <a:solidFill>
                  <a:srgbClr val="E0CB15"/>
                </a:solidFill>
                <a:latin typeface="Arial Black" panose="020B0A04020102020204" charset="0"/>
                <a:cs typeface="Arial Black" panose="020B0A04020102020204" charset="0"/>
              </a:rPr>
              <a:t>Employment
</a:t>
            </a:r>
            <a:r>
              <a:rPr lang="en-US" b="1">
                <a:solidFill>
                  <a:srgbClr val="E0CB15"/>
                </a:solidFill>
                <a:latin typeface="Arial Black" panose="020B0A04020102020204" charset="0"/>
                <a:cs typeface="Arial Black" panose="020B0A04020102020204" charset="0"/>
              </a:rPr>
              <a:t>Preparedness</a:t>
            </a:r>
            <a:endParaRPr sz="1200" b="1">
              <a:solidFill>
                <a:srgbClr val="E0CB15"/>
              </a:solidFill>
              <a:latin typeface="Roboto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43067" y="1354157"/>
            <a:ext cx="1903095" cy="27686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b="1">
                <a:solidFill>
                  <a:srgbClr val="DE8431"/>
                </a:solidFill>
                <a:latin typeface="Arial Black" panose="020B0A04020102020204" charset="0"/>
                <a:cs typeface="Arial Black" panose="020B0A04020102020204" charset="0"/>
              </a:rPr>
              <a:t>Stable Housi</a:t>
            </a:r>
            <a:r>
              <a:rPr lang="en-US" b="1">
                <a:solidFill>
                  <a:srgbClr val="DE8431"/>
                </a:solidFill>
                <a:latin typeface="Arial Black" panose="020B0A04020102020204" charset="0"/>
                <a:cs typeface="Arial Black" panose="020B0A04020102020204" charset="0"/>
              </a:rPr>
              <a:t>ng</a:t>
            </a:r>
            <a:endParaRPr lang="en-US" sz="1200" b="1">
              <a:solidFill>
                <a:srgbClr val="DE8431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07330" y="3239135"/>
            <a:ext cx="1700530" cy="66802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noAutofit/>
          </a:bodyPr>
          <a:lstStyle/>
          <a:p>
            <a:pPr algn="ctr"/>
            <a:r>
              <a:rPr b="1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C</a:t>
            </a:r>
            <a:r>
              <a:rPr lang="en-US" b="1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OMMUNITY</a:t>
            </a:r>
            <a:r>
              <a:rPr b="1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
R</a:t>
            </a:r>
            <a:r>
              <a:rPr lang="en-US" b="1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EINTEGRATION</a:t>
            </a:r>
            <a:endParaRPr lang="en-US" b="1">
              <a:solidFill>
                <a:srgbClr val="484848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91635" y="691515"/>
            <a:ext cx="3429000" cy="36004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noAutofit/>
          </a:bodyPr>
          <a:lstStyle/>
          <a:p>
            <a:pPr algn="ctr"/>
            <a:r>
              <a:rPr sz="2400" b="1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Reintegrating Mental Health Patients</a:t>
            </a:r>
            <a:endParaRPr sz="2400" b="1">
              <a:solidFill>
                <a:srgbClr val="484848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306126" y="5507057"/>
            <a:ext cx="1145540" cy="55372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b="1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Social
Exclusio</a:t>
            </a:r>
            <a:r>
              <a:rPr sz="1200" b="1">
                <a:solidFill>
                  <a:srgbClr val="484848"/>
                </a:solidFill>
                <a:latin typeface="Roboto"/>
              </a:rPr>
              <a:t>n</a:t>
            </a:r>
            <a:endParaRPr sz="1200" b="1">
              <a:solidFill>
                <a:srgbClr val="484848"/>
              </a:solidFill>
              <a:latin typeface="Roboto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242796" y="5565477"/>
            <a:ext cx="1073785" cy="55372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b="1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Social
Inclusio</a:t>
            </a:r>
            <a:r>
              <a:rPr sz="1200" b="1">
                <a:solidFill>
                  <a:srgbClr val="484848"/>
                </a:solidFill>
                <a:latin typeface="Roboto"/>
              </a:rPr>
              <a:t>n</a:t>
            </a:r>
            <a:endParaRPr sz="1200" b="1">
              <a:solidFill>
                <a:srgbClr val="484848"/>
              </a:solidFill>
              <a:latin typeface="Roboto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5908675" y="1802130"/>
            <a:ext cx="545465" cy="506730"/>
          </a:xfrm>
          <a:custGeom>
            <a:avLst/>
            <a:gdLst/>
            <a:ahLst/>
            <a:cxnLst/>
            <a:rect l="0" t="0" r="0" b="0"/>
            <a:pathLst>
              <a:path w="371548" h="344264">
                <a:moveTo>
                  <a:pt x="197449" y="338970"/>
                </a:moveTo>
                <a:cubicBezTo>
                  <a:pt x="194509" y="342334"/>
                  <a:pt x="190260" y="344264"/>
                  <a:pt x="185794" y="344264"/>
                </a:cubicBezTo>
                <a:cubicBezTo>
                  <a:pt x="181327" y="344264"/>
                  <a:pt x="177078" y="342334"/>
                  <a:pt x="174139" y="338970"/>
                </a:cubicBezTo>
                <a:lnTo>
                  <a:pt x="34108" y="178493"/>
                </a:lnTo>
                <a:cubicBezTo>
                  <a:pt x="6812" y="151716"/>
                  <a:pt x="0" y="110345"/>
                  <a:pt x="17268" y="76229"/>
                </a:cubicBezTo>
                <a:lnTo>
                  <a:pt x="17268" y="76229"/>
                </a:lnTo>
                <a:cubicBezTo>
                  <a:pt x="30431" y="50685"/>
                  <a:pt x="54955" y="32921"/>
                  <a:pt x="83330" y="28379"/>
                </a:cubicBezTo>
                <a:cubicBezTo>
                  <a:pt x="111705" y="23836"/>
                  <a:pt x="140549" y="33055"/>
                  <a:pt x="161029" y="53213"/>
                </a:cubicBezTo>
                <a:lnTo>
                  <a:pt x="185794" y="75842"/>
                </a:lnTo>
                <a:lnTo>
                  <a:pt x="210559" y="53260"/>
                </a:lnTo>
                <a:cubicBezTo>
                  <a:pt x="231035" y="33102"/>
                  <a:pt x="259878" y="23882"/>
                  <a:pt x="288250" y="28425"/>
                </a:cubicBezTo>
                <a:cubicBezTo>
                  <a:pt x="316623" y="32968"/>
                  <a:pt x="341145" y="50732"/>
                  <a:pt x="354304" y="76276"/>
                </a:cubicBezTo>
                <a:lnTo>
                  <a:pt x="354304" y="76276"/>
                </a:lnTo>
                <a:cubicBezTo>
                  <a:pt x="371548" y="110377"/>
                  <a:pt x="364744" y="151718"/>
                  <a:pt x="337479" y="178493"/>
                </a:cubicBezTo>
                <a:close/>
                <a:moveTo>
                  <a:pt x="209011" y="243935"/>
                </a:moveTo>
                <a:lnTo>
                  <a:pt x="209011" y="205239"/>
                </a:lnTo>
                <a:cubicBezTo>
                  <a:pt x="209011" y="192417"/>
                  <a:pt x="198616" y="182022"/>
                  <a:pt x="185794" y="182022"/>
                </a:cubicBezTo>
                <a:cubicBezTo>
                  <a:pt x="172971" y="182022"/>
                  <a:pt x="162576" y="192417"/>
                  <a:pt x="162576" y="205239"/>
                </a:cubicBezTo>
                <a:lnTo>
                  <a:pt x="162576" y="243935"/>
                </a:lnTo>
                <a:moveTo>
                  <a:pt x="131620" y="153883"/>
                </a:moveTo>
                <a:lnTo>
                  <a:pt x="131620" y="243935"/>
                </a:lnTo>
                <a:lnTo>
                  <a:pt x="239967" y="243935"/>
                </a:lnTo>
                <a:lnTo>
                  <a:pt x="239967" y="153883"/>
                </a:lnTo>
                <a:moveTo>
                  <a:pt x="56" y="0"/>
                </a:moveTo>
                <a:moveTo>
                  <a:pt x="100664" y="182022"/>
                </a:moveTo>
                <a:lnTo>
                  <a:pt x="185794" y="104632"/>
                </a:lnTo>
                <a:lnTo>
                  <a:pt x="270923" y="182022"/>
                </a:lnTo>
              </a:path>
            </a:pathLst>
          </a:custGeom>
          <a:noFill/>
          <a:ln w="11608">
            <a:solidFill>
              <a:srgbClr val="FFFFFF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30" name="Rounded Rectangle 29"/>
          <p:cNvSpPr/>
          <p:nvPr/>
        </p:nvSpPr>
        <p:spPr>
          <a:xfrm>
            <a:off x="4527550" y="3459480"/>
            <a:ext cx="535305" cy="471805"/>
          </a:xfrm>
          <a:custGeom>
            <a:avLst/>
            <a:gdLst/>
            <a:ahLst/>
            <a:cxnLst/>
            <a:rect l="0" t="0" r="0" b="0"/>
            <a:pathLst>
              <a:path w="332810" h="355996">
                <a:moveTo>
                  <a:pt x="114336" y="236660"/>
                </a:moveTo>
                <a:cubicBezTo>
                  <a:pt x="114332" y="265685"/>
                  <a:pt x="137860" y="289217"/>
                  <a:pt x="166885" y="289217"/>
                </a:cubicBezTo>
                <a:cubicBezTo>
                  <a:pt x="195909" y="289217"/>
                  <a:pt x="219437" y="265685"/>
                  <a:pt x="219433" y="236660"/>
                </a:cubicBezTo>
                <a:cubicBezTo>
                  <a:pt x="219437" y="207635"/>
                  <a:pt x="195909" y="184103"/>
                  <a:pt x="166885" y="184103"/>
                </a:cubicBezTo>
                <a:cubicBezTo>
                  <a:pt x="137860" y="184103"/>
                  <a:pt x="114332" y="207635"/>
                  <a:pt x="114336" y="236660"/>
                </a:cubicBezTo>
                <a:moveTo>
                  <a:pt x="86321" y="355996"/>
                </a:moveTo>
                <a:cubicBezTo>
                  <a:pt x="98474" y="322587"/>
                  <a:pt x="129985" y="300145"/>
                  <a:pt x="165531" y="299581"/>
                </a:cubicBezTo>
                <a:cubicBezTo>
                  <a:pt x="201077" y="299018"/>
                  <a:pt x="233283" y="320451"/>
                  <a:pt x="246489" y="353458"/>
                </a:cubicBezTo>
                <a:moveTo>
                  <a:pt x="25523" y="255342"/>
                </a:moveTo>
                <a:cubicBezTo>
                  <a:pt x="25523" y="274046"/>
                  <a:pt x="40685" y="289208"/>
                  <a:pt x="59389" y="289208"/>
                </a:cubicBezTo>
                <a:cubicBezTo>
                  <a:pt x="78093" y="289208"/>
                  <a:pt x="93255" y="274046"/>
                  <a:pt x="93255" y="255342"/>
                </a:cubicBezTo>
                <a:cubicBezTo>
                  <a:pt x="93255" y="236638"/>
                  <a:pt x="78093" y="221476"/>
                  <a:pt x="59389" y="221476"/>
                </a:cubicBezTo>
                <a:cubicBezTo>
                  <a:pt x="40685" y="221476"/>
                  <a:pt x="25523" y="236638"/>
                  <a:pt x="25523" y="255342"/>
                </a:cubicBezTo>
                <a:moveTo>
                  <a:pt x="100205" y="331525"/>
                </a:moveTo>
                <a:cubicBezTo>
                  <a:pt x="88560" y="322396"/>
                  <a:pt x="74186" y="317441"/>
                  <a:pt x="59389" y="317456"/>
                </a:cubicBezTo>
                <a:cubicBezTo>
                  <a:pt x="34306" y="317523"/>
                  <a:pt x="11373" y="331628"/>
                  <a:pt x="0" y="353984"/>
                </a:cubicBezTo>
                <a:moveTo>
                  <a:pt x="239554" y="255342"/>
                </a:moveTo>
                <a:cubicBezTo>
                  <a:pt x="239554" y="274046"/>
                  <a:pt x="254717" y="289208"/>
                  <a:pt x="273421" y="289208"/>
                </a:cubicBezTo>
                <a:cubicBezTo>
                  <a:pt x="292124" y="289208"/>
                  <a:pt x="307287" y="274046"/>
                  <a:pt x="307287" y="255342"/>
                </a:cubicBezTo>
                <a:cubicBezTo>
                  <a:pt x="307287" y="236638"/>
                  <a:pt x="292124" y="221476"/>
                  <a:pt x="273421" y="221476"/>
                </a:cubicBezTo>
                <a:cubicBezTo>
                  <a:pt x="254717" y="221476"/>
                  <a:pt x="239554" y="236638"/>
                  <a:pt x="239554" y="255342"/>
                </a:cubicBezTo>
                <a:moveTo>
                  <a:pt x="332810" y="353984"/>
                </a:moveTo>
                <a:cubicBezTo>
                  <a:pt x="321436" y="331628"/>
                  <a:pt x="298503" y="317523"/>
                  <a:pt x="273421" y="317456"/>
                </a:cubicBezTo>
                <a:cubicBezTo>
                  <a:pt x="258875" y="317424"/>
                  <a:pt x="244726" y="322202"/>
                  <a:pt x="233177" y="331046"/>
                </a:cubicBezTo>
                <a:moveTo>
                  <a:pt x="267013" y="0"/>
                </a:moveTo>
                <a:lnTo>
                  <a:pt x="210610" y="1547"/>
                </a:lnTo>
                <a:cubicBezTo>
                  <a:pt x="200281" y="1839"/>
                  <a:pt x="190291" y="5297"/>
                  <a:pt x="181991" y="11453"/>
                </a:cubicBezTo>
                <a:lnTo>
                  <a:pt x="128019" y="51495"/>
                </a:lnTo>
                <a:cubicBezTo>
                  <a:pt x="116684" y="59924"/>
                  <a:pt x="108507" y="71916"/>
                  <a:pt x="104802" y="85547"/>
                </a:cubicBezTo>
                <a:lnTo>
                  <a:pt x="95515" y="119831"/>
                </a:lnTo>
                <a:cubicBezTo>
                  <a:pt x="91826" y="130345"/>
                  <a:pt x="91782" y="141794"/>
                  <a:pt x="95391" y="152335"/>
                </a:cubicBezTo>
                <a:cubicBezTo>
                  <a:pt x="101032" y="163360"/>
                  <a:pt x="113950" y="168523"/>
                  <a:pt x="125635" y="164424"/>
                </a:cubicBezTo>
                <a:cubicBezTo>
                  <a:pt x="132510" y="162234"/>
                  <a:pt x="137773" y="156661"/>
                  <a:pt x="139566" y="149673"/>
                </a:cubicBezTo>
                <a:lnTo>
                  <a:pt x="151143" y="101257"/>
                </a:lnTo>
                <a:cubicBezTo>
                  <a:pt x="153043" y="96768"/>
                  <a:pt x="156239" y="92947"/>
                  <a:pt x="160322" y="90283"/>
                </a:cubicBezTo>
                <a:lnTo>
                  <a:pt x="199095" y="65008"/>
                </a:lnTo>
                <a:cubicBezTo>
                  <a:pt x="206322" y="60280"/>
                  <a:pt x="215500" y="59693"/>
                  <a:pt x="223271" y="63460"/>
                </a:cubicBezTo>
                <a:cubicBezTo>
                  <a:pt x="229463" y="66555"/>
                  <a:pt x="240390" y="72530"/>
                  <a:pt x="242805" y="78721"/>
                </a:cubicBezTo>
                <a:cubicBezTo>
                  <a:pt x="247576" y="88535"/>
                  <a:pt x="245884" y="100266"/>
                  <a:pt x="238533" y="108331"/>
                </a:cubicBezTo>
                <a:lnTo>
                  <a:pt x="209511" y="136640"/>
                </a:lnTo>
                <a:cubicBezTo>
                  <a:pt x="200613" y="144762"/>
                  <a:pt x="199129" y="158227"/>
                  <a:pt x="206044" y="168092"/>
                </a:cubicBezTo>
                <a:cubicBezTo>
                  <a:pt x="214944" y="178694"/>
                  <a:pt x="227451" y="172457"/>
                  <a:pt x="238997" y="164470"/>
                </a:cubicBezTo>
                <a:lnTo>
                  <a:pt x="291159" y="128375"/>
                </a:lnTo>
                <a:cubicBezTo>
                  <a:pt x="295720" y="125205"/>
                  <a:pt x="299084" y="120593"/>
                  <a:pt x="300709" y="115281"/>
                </a:cubicBezTo>
                <a:lnTo>
                  <a:pt x="311543" y="79851"/>
                </a:lnTo>
              </a:path>
            </a:pathLst>
          </a:custGeom>
          <a:noFill/>
          <a:ln w="11608">
            <a:solidFill>
              <a:srgbClr val="FFFFFF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31" name="Rounded Rectangle 30"/>
          <p:cNvSpPr/>
          <p:nvPr/>
        </p:nvSpPr>
        <p:spPr>
          <a:xfrm>
            <a:off x="7406005" y="3343910"/>
            <a:ext cx="520065" cy="392430"/>
          </a:xfrm>
          <a:custGeom>
            <a:avLst/>
            <a:gdLst/>
            <a:ahLst/>
            <a:cxnLst/>
            <a:rect l="0" t="0" r="0" b="0"/>
            <a:pathLst>
              <a:path w="348443" h="334963">
                <a:moveTo>
                  <a:pt x="230670" y="205644"/>
                </a:moveTo>
                <a:cubicBezTo>
                  <a:pt x="230669" y="229452"/>
                  <a:pt x="249969" y="248753"/>
                  <a:pt x="273777" y="248753"/>
                </a:cubicBezTo>
                <a:cubicBezTo>
                  <a:pt x="297585" y="248753"/>
                  <a:pt x="316884" y="229452"/>
                  <a:pt x="316883" y="205644"/>
                </a:cubicBezTo>
                <a:cubicBezTo>
                  <a:pt x="316884" y="181836"/>
                  <a:pt x="297585" y="162535"/>
                  <a:pt x="273777" y="162535"/>
                </a:cubicBezTo>
                <a:cubicBezTo>
                  <a:pt x="249969" y="162535"/>
                  <a:pt x="230669" y="181836"/>
                  <a:pt x="230670" y="205644"/>
                </a:cubicBezTo>
                <a:moveTo>
                  <a:pt x="348443" y="334963"/>
                </a:moveTo>
                <a:cubicBezTo>
                  <a:pt x="343085" y="297847"/>
                  <a:pt x="311278" y="270301"/>
                  <a:pt x="273777" y="270301"/>
                </a:cubicBezTo>
                <a:cubicBezTo>
                  <a:pt x="236276" y="270301"/>
                  <a:pt x="204468" y="297847"/>
                  <a:pt x="199110" y="334963"/>
                </a:cubicBezTo>
                <a:close/>
                <a:moveTo>
                  <a:pt x="10478" y="33109"/>
                </a:moveTo>
                <a:lnTo>
                  <a:pt x="159780" y="33109"/>
                </a:lnTo>
                <a:cubicBezTo>
                  <a:pt x="159780" y="33109"/>
                  <a:pt x="170259" y="33109"/>
                  <a:pt x="170259" y="43588"/>
                </a:cubicBezTo>
                <a:lnTo>
                  <a:pt x="170259" y="134847"/>
                </a:lnTo>
                <a:cubicBezTo>
                  <a:pt x="170259" y="134847"/>
                  <a:pt x="170259" y="145325"/>
                  <a:pt x="159780" y="145325"/>
                </a:cubicBezTo>
                <a:lnTo>
                  <a:pt x="10478" y="145325"/>
                </a:lnTo>
                <a:cubicBezTo>
                  <a:pt x="10478" y="145325"/>
                  <a:pt x="0" y="145325"/>
                  <a:pt x="0" y="134847"/>
                </a:cubicBezTo>
                <a:lnTo>
                  <a:pt x="0" y="43588"/>
                </a:lnTo>
                <a:cubicBezTo>
                  <a:pt x="0" y="43588"/>
                  <a:pt x="0" y="33109"/>
                  <a:pt x="10478" y="33109"/>
                </a:cubicBezTo>
                <a:moveTo>
                  <a:pt x="41218" y="33109"/>
                </a:moveTo>
                <a:lnTo>
                  <a:pt x="56866" y="11440"/>
                </a:lnTo>
                <a:cubicBezTo>
                  <a:pt x="61932" y="4034"/>
                  <a:pt x="70648" y="0"/>
                  <a:pt x="79573" y="930"/>
                </a:cubicBezTo>
                <a:lnTo>
                  <a:pt x="94710" y="930"/>
                </a:lnTo>
                <a:cubicBezTo>
                  <a:pt x="103638" y="4"/>
                  <a:pt x="112357" y="4037"/>
                  <a:pt x="117432" y="11440"/>
                </a:cubicBezTo>
                <a:lnTo>
                  <a:pt x="133080" y="33109"/>
                </a:lnTo>
                <a:moveTo>
                  <a:pt x="0" y="79543"/>
                </a:moveTo>
                <a:lnTo>
                  <a:pt x="66168" y="79543"/>
                </a:lnTo>
                <a:moveTo>
                  <a:pt x="104477" y="79543"/>
                </a:moveTo>
                <a:lnTo>
                  <a:pt x="170646" y="79543"/>
                </a:lnTo>
                <a:moveTo>
                  <a:pt x="73908" y="71557"/>
                </a:moveTo>
                <a:cubicBezTo>
                  <a:pt x="66168" y="71557"/>
                  <a:pt x="66168" y="79296"/>
                  <a:pt x="66168" y="79296"/>
                </a:cubicBezTo>
                <a:lnTo>
                  <a:pt x="66168" y="99123"/>
                </a:lnTo>
                <a:cubicBezTo>
                  <a:pt x="66168" y="106862"/>
                  <a:pt x="73908" y="106862"/>
                  <a:pt x="73908" y="106862"/>
                </a:cubicBezTo>
                <a:lnTo>
                  <a:pt x="96366" y="106862"/>
                </a:lnTo>
                <a:cubicBezTo>
                  <a:pt x="104105" y="106862"/>
                  <a:pt x="104105" y="99123"/>
                  <a:pt x="104105" y="99123"/>
                </a:cubicBezTo>
                <a:lnTo>
                  <a:pt x="104105" y="79296"/>
                </a:lnTo>
                <a:cubicBezTo>
                  <a:pt x="104105" y="71557"/>
                  <a:pt x="96366" y="71557"/>
                  <a:pt x="96366" y="71557"/>
                </a:cubicBezTo>
                <a:lnTo>
                  <a:pt x="73908" y="71557"/>
                </a:lnTo>
                <a:moveTo>
                  <a:pt x="325040" y="111599"/>
                </a:moveTo>
                <a:cubicBezTo>
                  <a:pt x="325040" y="75268"/>
                  <a:pt x="295588" y="45816"/>
                  <a:pt x="259258" y="45816"/>
                </a:cubicBezTo>
                <a:lnTo>
                  <a:pt x="228302" y="45816"/>
                </a:lnTo>
                <a:moveTo>
                  <a:pt x="259258" y="14860"/>
                </a:moveTo>
                <a:lnTo>
                  <a:pt x="228302" y="45816"/>
                </a:lnTo>
                <a:lnTo>
                  <a:pt x="259258" y="76773"/>
                </a:lnTo>
                <a:moveTo>
                  <a:pt x="23217" y="208337"/>
                </a:moveTo>
                <a:cubicBezTo>
                  <a:pt x="23217" y="246804"/>
                  <a:pt x="54401" y="277988"/>
                  <a:pt x="92868" y="277988"/>
                </a:cubicBezTo>
                <a:lnTo>
                  <a:pt x="119955" y="277988"/>
                </a:lnTo>
                <a:moveTo>
                  <a:pt x="88999" y="308945"/>
                </a:moveTo>
                <a:lnTo>
                  <a:pt x="119955" y="277988"/>
                </a:lnTo>
                <a:lnTo>
                  <a:pt x="88999" y="247032"/>
                </a:lnTo>
                <a:moveTo>
                  <a:pt x="316883" y="205675"/>
                </a:moveTo>
                <a:cubicBezTo>
                  <a:pt x="289704" y="205675"/>
                  <a:pt x="260620" y="203972"/>
                  <a:pt x="243780" y="174718"/>
                </a:cubicBezTo>
              </a:path>
            </a:pathLst>
          </a:custGeom>
          <a:noFill/>
          <a:ln w="11608">
            <a:solidFill>
              <a:srgbClr val="FFFFFF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32" name="Rounded Rectangle 31"/>
          <p:cNvSpPr/>
          <p:nvPr/>
        </p:nvSpPr>
        <p:spPr>
          <a:xfrm>
            <a:off x="3775710" y="4551045"/>
            <a:ext cx="587375" cy="465455"/>
          </a:xfrm>
          <a:custGeom>
            <a:avLst/>
            <a:gdLst/>
            <a:ahLst/>
            <a:cxnLst/>
            <a:rect l="0" t="0" r="0" b="0"/>
            <a:pathLst>
              <a:path w="355996" h="355996">
                <a:moveTo>
                  <a:pt x="143172" y="65782"/>
                </a:moveTo>
                <a:cubicBezTo>
                  <a:pt x="143172" y="85015"/>
                  <a:pt x="158764" y="100607"/>
                  <a:pt x="177998" y="100607"/>
                </a:cubicBezTo>
                <a:cubicBezTo>
                  <a:pt x="197232" y="100607"/>
                  <a:pt x="212824" y="85015"/>
                  <a:pt x="212824" y="65782"/>
                </a:cubicBezTo>
                <a:cubicBezTo>
                  <a:pt x="212824" y="46548"/>
                  <a:pt x="197232" y="30956"/>
                  <a:pt x="177998" y="30956"/>
                </a:cubicBezTo>
                <a:cubicBezTo>
                  <a:pt x="158764" y="30956"/>
                  <a:pt x="143172" y="46548"/>
                  <a:pt x="143172" y="65782"/>
                </a:cubicBezTo>
                <a:moveTo>
                  <a:pt x="131564" y="201215"/>
                </a:moveTo>
                <a:lnTo>
                  <a:pt x="147042" y="201215"/>
                </a:lnTo>
                <a:cubicBezTo>
                  <a:pt x="155590" y="201215"/>
                  <a:pt x="162520" y="208145"/>
                  <a:pt x="162520" y="216693"/>
                </a:cubicBezTo>
                <a:lnTo>
                  <a:pt x="162520" y="216693"/>
                </a:lnTo>
                <a:cubicBezTo>
                  <a:pt x="162520" y="225242"/>
                  <a:pt x="155590" y="232171"/>
                  <a:pt x="147042" y="232171"/>
                </a:cubicBezTo>
                <a:lnTo>
                  <a:pt x="131564" y="232171"/>
                </a:lnTo>
                <a:cubicBezTo>
                  <a:pt x="114467" y="232171"/>
                  <a:pt x="100607" y="218312"/>
                  <a:pt x="100607" y="201215"/>
                </a:cubicBezTo>
                <a:cubicBezTo>
                  <a:pt x="100607" y="158473"/>
                  <a:pt x="135256" y="123825"/>
                  <a:pt x="177998" y="123825"/>
                </a:cubicBezTo>
                <a:cubicBezTo>
                  <a:pt x="220740" y="123825"/>
                  <a:pt x="255389" y="158473"/>
                  <a:pt x="255389" y="201215"/>
                </a:cubicBezTo>
                <a:cubicBezTo>
                  <a:pt x="255389" y="218312"/>
                  <a:pt x="241529" y="232171"/>
                  <a:pt x="224432" y="232171"/>
                </a:cubicBezTo>
                <a:lnTo>
                  <a:pt x="208954" y="232171"/>
                </a:lnTo>
                <a:cubicBezTo>
                  <a:pt x="200406" y="232171"/>
                  <a:pt x="193476" y="225242"/>
                  <a:pt x="193476" y="216693"/>
                </a:cubicBezTo>
                <a:lnTo>
                  <a:pt x="193476" y="216693"/>
                </a:lnTo>
                <a:cubicBezTo>
                  <a:pt x="193476" y="208145"/>
                  <a:pt x="200406" y="201215"/>
                  <a:pt x="208954" y="201215"/>
                </a:cubicBezTo>
                <a:lnTo>
                  <a:pt x="224432" y="201215"/>
                </a:lnTo>
                <a:moveTo>
                  <a:pt x="216693" y="355996"/>
                </a:moveTo>
                <a:lnTo>
                  <a:pt x="216693" y="232171"/>
                </a:lnTo>
                <a:moveTo>
                  <a:pt x="139303" y="232171"/>
                </a:moveTo>
                <a:lnTo>
                  <a:pt x="139303" y="355996"/>
                </a:lnTo>
                <a:moveTo>
                  <a:pt x="139303" y="170259"/>
                </a:moveTo>
                <a:lnTo>
                  <a:pt x="139303" y="0"/>
                </a:lnTo>
                <a:moveTo>
                  <a:pt x="216693" y="170259"/>
                </a:moveTo>
                <a:lnTo>
                  <a:pt x="216693" y="0"/>
                </a:lnTo>
                <a:moveTo>
                  <a:pt x="69651" y="0"/>
                </a:moveTo>
                <a:lnTo>
                  <a:pt x="69651" y="355996"/>
                </a:lnTo>
                <a:moveTo>
                  <a:pt x="286345" y="0"/>
                </a:moveTo>
                <a:lnTo>
                  <a:pt x="286345" y="355996"/>
                </a:lnTo>
                <a:moveTo>
                  <a:pt x="15478" y="0"/>
                </a:moveTo>
                <a:lnTo>
                  <a:pt x="340518" y="0"/>
                </a:lnTo>
                <a:cubicBezTo>
                  <a:pt x="340518" y="0"/>
                  <a:pt x="355996" y="0"/>
                  <a:pt x="355996" y="15478"/>
                </a:cubicBezTo>
                <a:lnTo>
                  <a:pt x="355996" y="340518"/>
                </a:lnTo>
                <a:cubicBezTo>
                  <a:pt x="355996" y="340518"/>
                  <a:pt x="355996" y="355996"/>
                  <a:pt x="340518" y="355996"/>
                </a:cubicBezTo>
                <a:lnTo>
                  <a:pt x="15478" y="355996"/>
                </a:lnTo>
                <a:cubicBezTo>
                  <a:pt x="15478" y="355996"/>
                  <a:pt x="0" y="355996"/>
                  <a:pt x="0" y="340518"/>
                </a:cubicBezTo>
                <a:lnTo>
                  <a:pt x="0" y="15478"/>
                </a:lnTo>
                <a:cubicBezTo>
                  <a:pt x="0" y="15478"/>
                  <a:pt x="0" y="0"/>
                  <a:pt x="15478" y="0"/>
                </a:cubicBezTo>
                <a:moveTo>
                  <a:pt x="177998" y="270867"/>
                </a:moveTo>
                <a:lnTo>
                  <a:pt x="177998" y="355996"/>
                </a:lnTo>
              </a:path>
            </a:pathLst>
          </a:custGeom>
          <a:noFill/>
          <a:ln w="11608">
            <a:solidFill>
              <a:srgbClr val="FFFFFF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33" name="Rounded Rectangle 32"/>
          <p:cNvSpPr/>
          <p:nvPr/>
        </p:nvSpPr>
        <p:spPr>
          <a:xfrm>
            <a:off x="7910195" y="4445000"/>
            <a:ext cx="840740" cy="537845"/>
          </a:xfrm>
          <a:custGeom>
            <a:avLst/>
            <a:gdLst/>
            <a:ahLst/>
            <a:cxnLst/>
            <a:rect l="0" t="0" r="0" b="0"/>
            <a:pathLst>
              <a:path w="362807" h="362807">
                <a:moveTo>
                  <a:pt x="221957" y="150756"/>
                </a:moveTo>
                <a:cubicBezTo>
                  <a:pt x="243328" y="150756"/>
                  <a:pt x="260653" y="133432"/>
                  <a:pt x="260653" y="112061"/>
                </a:cubicBezTo>
                <a:cubicBezTo>
                  <a:pt x="260653" y="90690"/>
                  <a:pt x="243328" y="73366"/>
                  <a:pt x="221957" y="73366"/>
                </a:cubicBezTo>
                <a:cubicBezTo>
                  <a:pt x="200587" y="73366"/>
                  <a:pt x="183262" y="90690"/>
                  <a:pt x="183262" y="112061"/>
                </a:cubicBezTo>
                <a:cubicBezTo>
                  <a:pt x="183262" y="133432"/>
                  <a:pt x="200587" y="150756"/>
                  <a:pt x="221957" y="150756"/>
                </a:cubicBezTo>
                <a:close/>
                <a:moveTo>
                  <a:pt x="0" y="0"/>
                </a:moveTo>
                <a:moveTo>
                  <a:pt x="225053" y="290060"/>
                </a:moveTo>
                <a:lnTo>
                  <a:pt x="209575" y="327207"/>
                </a:lnTo>
                <a:cubicBezTo>
                  <a:pt x="209575" y="327207"/>
                  <a:pt x="208027" y="330303"/>
                  <a:pt x="208027" y="331851"/>
                </a:cubicBezTo>
                <a:cubicBezTo>
                  <a:pt x="206479" y="342685"/>
                  <a:pt x="211123" y="353520"/>
                  <a:pt x="221957" y="358163"/>
                </a:cubicBezTo>
                <a:cubicBezTo>
                  <a:pt x="234340" y="362807"/>
                  <a:pt x="248270" y="358163"/>
                  <a:pt x="252914" y="345781"/>
                </a:cubicBezTo>
                <a:lnTo>
                  <a:pt x="269940" y="305538"/>
                </a:lnTo>
                <a:lnTo>
                  <a:pt x="282322" y="297799"/>
                </a:lnTo>
                <a:moveTo>
                  <a:pt x="0" y="0"/>
                </a:moveTo>
                <a:moveTo>
                  <a:pt x="268390" y="208422"/>
                </a:moveTo>
                <a:lnTo>
                  <a:pt x="245173" y="244021"/>
                </a:lnTo>
                <a:cubicBezTo>
                  <a:pt x="237434" y="253308"/>
                  <a:pt x="223504" y="257952"/>
                  <a:pt x="212669" y="250213"/>
                </a:cubicBezTo>
                <a:cubicBezTo>
                  <a:pt x="201834" y="244021"/>
                  <a:pt x="198739" y="228543"/>
                  <a:pt x="204930" y="217709"/>
                </a:cubicBezTo>
                <a:lnTo>
                  <a:pt x="248269" y="149605"/>
                </a:lnTo>
                <a:cubicBezTo>
                  <a:pt x="251364" y="146509"/>
                  <a:pt x="254460" y="141866"/>
                  <a:pt x="260651" y="140318"/>
                </a:cubicBezTo>
                <a:cubicBezTo>
                  <a:pt x="276129" y="134127"/>
                  <a:pt x="286964" y="148057"/>
                  <a:pt x="288512" y="152701"/>
                </a:cubicBezTo>
                <a:lnTo>
                  <a:pt x="325659" y="228543"/>
                </a:lnTo>
                <a:cubicBezTo>
                  <a:pt x="327207" y="231639"/>
                  <a:pt x="328755" y="236282"/>
                  <a:pt x="328755" y="239378"/>
                </a:cubicBezTo>
                <a:lnTo>
                  <a:pt x="328755" y="288908"/>
                </a:lnTo>
                <a:lnTo>
                  <a:pt x="355068" y="322960"/>
                </a:lnTo>
                <a:cubicBezTo>
                  <a:pt x="362807" y="333795"/>
                  <a:pt x="361259" y="347725"/>
                  <a:pt x="350424" y="355464"/>
                </a:cubicBezTo>
                <a:cubicBezTo>
                  <a:pt x="341137" y="361655"/>
                  <a:pt x="328755" y="361655"/>
                  <a:pt x="321016" y="353916"/>
                </a:cubicBezTo>
                <a:lnTo>
                  <a:pt x="317920" y="350820"/>
                </a:lnTo>
                <a:lnTo>
                  <a:pt x="286964" y="310577"/>
                </a:lnTo>
                <a:cubicBezTo>
                  <a:pt x="283868" y="307482"/>
                  <a:pt x="282321" y="302838"/>
                  <a:pt x="282321" y="299743"/>
                </a:cubicBezTo>
                <a:lnTo>
                  <a:pt x="282321" y="276525"/>
                </a:lnTo>
                <a:moveTo>
                  <a:pt x="222781" y="254141"/>
                </a:moveTo>
                <a:lnTo>
                  <a:pt x="139922" y="254141"/>
                </a:lnTo>
                <a:lnTo>
                  <a:pt x="139922" y="187585"/>
                </a:lnTo>
                <a:lnTo>
                  <a:pt x="222781" y="187585"/>
                </a:lnTo>
                <a:moveTo>
                  <a:pt x="162520" y="359897"/>
                </a:moveTo>
                <a:lnTo>
                  <a:pt x="27086" y="359897"/>
                </a:lnTo>
                <a:cubicBezTo>
                  <a:pt x="17799" y="359897"/>
                  <a:pt x="11608" y="353706"/>
                  <a:pt x="11608" y="344419"/>
                </a:cubicBezTo>
                <a:lnTo>
                  <a:pt x="11608" y="27116"/>
                </a:lnTo>
                <a:cubicBezTo>
                  <a:pt x="11608" y="17830"/>
                  <a:pt x="17799" y="11638"/>
                  <a:pt x="27086" y="11638"/>
                </a:cubicBezTo>
                <a:lnTo>
                  <a:pt x="201215" y="11638"/>
                </a:lnTo>
                <a:cubicBezTo>
                  <a:pt x="209764" y="11638"/>
                  <a:pt x="216693" y="18568"/>
                  <a:pt x="216693" y="27116"/>
                </a:cubicBezTo>
                <a:lnTo>
                  <a:pt x="216693" y="30954"/>
                </a:lnTo>
                <a:moveTo>
                  <a:pt x="68876" y="178029"/>
                </a:moveTo>
                <a:cubicBezTo>
                  <a:pt x="64602" y="178029"/>
                  <a:pt x="61137" y="181493"/>
                  <a:pt x="61137" y="185768"/>
                </a:cubicBezTo>
                <a:cubicBezTo>
                  <a:pt x="61137" y="190041"/>
                  <a:pt x="64602" y="193507"/>
                  <a:pt x="68876" y="193507"/>
                </a:cubicBezTo>
                <a:moveTo>
                  <a:pt x="68876" y="193507"/>
                </a:moveTo>
                <a:cubicBezTo>
                  <a:pt x="73151" y="193507"/>
                  <a:pt x="76615" y="190041"/>
                  <a:pt x="76615" y="185768"/>
                </a:cubicBezTo>
                <a:cubicBezTo>
                  <a:pt x="76615" y="181493"/>
                  <a:pt x="73151" y="178029"/>
                  <a:pt x="68876" y="178029"/>
                </a:cubicBezTo>
              </a:path>
            </a:pathLst>
          </a:custGeom>
          <a:noFill/>
          <a:ln w="11608">
            <a:solidFill>
              <a:srgbClr val="FFFFFF"/>
            </a:solidFill>
          </a:ln>
        </p:spPr>
        <p:txBody>
          <a:bodyPr rtlCol="0" anchor="ctr"/>
          <a:lstStyle/>
          <a:p>
            <a:pPr algn="c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8" name="Group 17"/>
          <p:cNvGrpSpPr/>
          <p:nvPr/>
        </p:nvGrpSpPr>
        <p:grpSpPr>
          <a:xfrm>
            <a:off x="878840" y="2860675"/>
            <a:ext cx="10092055" cy="1446530"/>
            <a:chOff x="197555" y="1891582"/>
            <a:chExt cx="7630603" cy="1446355"/>
          </a:xfrm>
        </p:grpSpPr>
        <p:sp>
          <p:nvSpPr>
            <p:cNvPr id="2" name="Rounded Rectangle 1"/>
            <p:cNvSpPr/>
            <p:nvPr/>
          </p:nvSpPr>
          <p:spPr>
            <a:xfrm>
              <a:off x="2511656" y="2040684"/>
              <a:ext cx="955364" cy="1297253"/>
            </a:xfrm>
            <a:custGeom>
              <a:avLst/>
              <a:gdLst/>
              <a:ahLst/>
              <a:cxnLst/>
              <a:rect l="0" t="0" r="0" b="0"/>
              <a:pathLst>
                <a:path w="955364" h="1297253">
                  <a:moveTo>
                    <a:pt x="595689" y="531666"/>
                  </a:moveTo>
                  <a:cubicBezTo>
                    <a:pt x="619603" y="716589"/>
                    <a:pt x="637170" y="1129650"/>
                    <a:pt x="901566" y="1129650"/>
                  </a:cubicBezTo>
                  <a:cubicBezTo>
                    <a:pt x="899830" y="1148402"/>
                    <a:pt x="900487" y="1167333"/>
                    <a:pt x="903543" y="1185981"/>
                  </a:cubicBezTo>
                  <a:cubicBezTo>
                    <a:pt x="908647" y="1215966"/>
                    <a:pt x="919790" y="1244599"/>
                    <a:pt x="936285" y="1270130"/>
                  </a:cubicBezTo>
                  <a:cubicBezTo>
                    <a:pt x="939625" y="1275319"/>
                    <a:pt x="943132" y="1280263"/>
                    <a:pt x="946805" y="1285035"/>
                  </a:cubicBezTo>
                  <a:cubicBezTo>
                    <a:pt x="949551" y="1288550"/>
                    <a:pt x="952414" y="1291963"/>
                    <a:pt x="955364" y="1295293"/>
                  </a:cubicBezTo>
                  <a:lnTo>
                    <a:pt x="947622" y="1295751"/>
                  </a:lnTo>
                  <a:cubicBezTo>
                    <a:pt x="936750" y="1296754"/>
                    <a:pt x="925875" y="1297253"/>
                    <a:pt x="914919" y="1297253"/>
                  </a:cubicBezTo>
                  <a:cubicBezTo>
                    <a:pt x="535334" y="1297253"/>
                    <a:pt x="478060" y="924151"/>
                    <a:pt x="438123" y="553073"/>
                  </a:cubicBezTo>
                  <a:cubicBezTo>
                    <a:pt x="418889" y="374353"/>
                    <a:pt x="352814" y="185303"/>
                    <a:pt x="143811" y="260688"/>
                  </a:cubicBezTo>
                  <a:lnTo>
                    <a:pt x="141989" y="258867"/>
                  </a:lnTo>
                  <a:cubicBezTo>
                    <a:pt x="113711" y="232035"/>
                    <a:pt x="83399" y="207439"/>
                    <a:pt x="51323" y="185303"/>
                  </a:cubicBezTo>
                  <a:cubicBezTo>
                    <a:pt x="40712" y="177819"/>
                    <a:pt x="29929" y="170591"/>
                    <a:pt x="19062" y="163447"/>
                  </a:cubicBezTo>
                  <a:cubicBezTo>
                    <a:pt x="12744" y="159295"/>
                    <a:pt x="6406" y="155279"/>
                    <a:pt x="0" y="151302"/>
                  </a:cubicBezTo>
                  <a:cubicBezTo>
                    <a:pt x="16453" y="139674"/>
                    <a:pt x="33572" y="129019"/>
                    <a:pt x="51275" y="119408"/>
                  </a:cubicBezTo>
                  <a:cubicBezTo>
                    <a:pt x="60878" y="114636"/>
                    <a:pt x="70823" y="110034"/>
                    <a:pt x="81012" y="105932"/>
                  </a:cubicBezTo>
                  <a:cubicBezTo>
                    <a:pt x="411358" y="0"/>
                    <a:pt x="553430" y="204898"/>
                    <a:pt x="595689" y="531666"/>
                  </a:cubicBez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197555" y="2093253"/>
              <a:ext cx="760213" cy="1244684"/>
            </a:xfrm>
            <a:custGeom>
              <a:avLst/>
              <a:gdLst/>
              <a:ahLst/>
              <a:cxnLst/>
              <a:rect l="0" t="0" r="0" b="0"/>
              <a:pathLst>
                <a:path w="760213" h="1244684">
                  <a:moveTo>
                    <a:pt x="706414" y="1077081"/>
                  </a:moveTo>
                  <a:cubicBezTo>
                    <a:pt x="704678" y="1095833"/>
                    <a:pt x="705335" y="1114764"/>
                    <a:pt x="708391" y="1133412"/>
                  </a:cubicBezTo>
                  <a:cubicBezTo>
                    <a:pt x="713496" y="1163396"/>
                    <a:pt x="724638" y="1192029"/>
                    <a:pt x="741134" y="1217560"/>
                  </a:cubicBezTo>
                  <a:cubicBezTo>
                    <a:pt x="744474" y="1222750"/>
                    <a:pt x="747980" y="1227694"/>
                    <a:pt x="751654" y="1232466"/>
                  </a:cubicBezTo>
                  <a:cubicBezTo>
                    <a:pt x="754400" y="1235981"/>
                    <a:pt x="757263" y="1239394"/>
                    <a:pt x="760213" y="1242724"/>
                  </a:cubicBezTo>
                  <a:lnTo>
                    <a:pt x="752470" y="1243182"/>
                  </a:lnTo>
                  <a:cubicBezTo>
                    <a:pt x="741599" y="1244185"/>
                    <a:pt x="730724" y="1244684"/>
                    <a:pt x="719768" y="1244684"/>
                  </a:cubicBezTo>
                  <a:cubicBezTo>
                    <a:pt x="340183" y="1244684"/>
                    <a:pt x="282908" y="871582"/>
                    <a:pt x="242972" y="500504"/>
                  </a:cubicBezTo>
                  <a:cubicBezTo>
                    <a:pt x="225410" y="337324"/>
                    <a:pt x="168800" y="165532"/>
                    <a:pt x="0" y="194272"/>
                  </a:cubicBezTo>
                  <a:lnTo>
                    <a:pt x="0" y="27960"/>
                  </a:lnTo>
                  <a:cubicBezTo>
                    <a:pt x="249836" y="0"/>
                    <a:pt x="363507" y="192759"/>
                    <a:pt x="400538" y="479097"/>
                  </a:cubicBezTo>
                  <a:cubicBezTo>
                    <a:pt x="424452" y="664019"/>
                    <a:pt x="442019" y="1077081"/>
                    <a:pt x="706414" y="1077081"/>
                  </a:cubicBez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4" name="Rounded Rectangle 3"/>
            <p:cNvSpPr/>
            <p:nvPr/>
          </p:nvSpPr>
          <p:spPr>
            <a:xfrm>
              <a:off x="5020680" y="2040679"/>
              <a:ext cx="955364" cy="1297253"/>
            </a:xfrm>
            <a:custGeom>
              <a:avLst/>
              <a:gdLst/>
              <a:ahLst/>
              <a:cxnLst/>
              <a:rect l="0" t="0" r="0" b="0"/>
              <a:pathLst>
                <a:path w="955364" h="1297253">
                  <a:moveTo>
                    <a:pt x="595689" y="531666"/>
                  </a:moveTo>
                  <a:cubicBezTo>
                    <a:pt x="619603" y="716589"/>
                    <a:pt x="637170" y="1129650"/>
                    <a:pt x="901566" y="1129650"/>
                  </a:cubicBezTo>
                  <a:cubicBezTo>
                    <a:pt x="899830" y="1148402"/>
                    <a:pt x="900487" y="1167333"/>
                    <a:pt x="903543" y="1185981"/>
                  </a:cubicBezTo>
                  <a:cubicBezTo>
                    <a:pt x="908647" y="1215966"/>
                    <a:pt x="919790" y="1244599"/>
                    <a:pt x="936285" y="1270130"/>
                  </a:cubicBezTo>
                  <a:cubicBezTo>
                    <a:pt x="939625" y="1275319"/>
                    <a:pt x="943132" y="1280263"/>
                    <a:pt x="946805" y="1285035"/>
                  </a:cubicBezTo>
                  <a:cubicBezTo>
                    <a:pt x="949551" y="1288550"/>
                    <a:pt x="952414" y="1291963"/>
                    <a:pt x="955364" y="1295293"/>
                  </a:cubicBezTo>
                  <a:lnTo>
                    <a:pt x="947622" y="1295751"/>
                  </a:lnTo>
                  <a:cubicBezTo>
                    <a:pt x="936750" y="1296754"/>
                    <a:pt x="925875" y="1297253"/>
                    <a:pt x="914919" y="1297253"/>
                  </a:cubicBezTo>
                  <a:cubicBezTo>
                    <a:pt x="535334" y="1297253"/>
                    <a:pt x="478060" y="924151"/>
                    <a:pt x="438123" y="553073"/>
                  </a:cubicBezTo>
                  <a:cubicBezTo>
                    <a:pt x="418889" y="374353"/>
                    <a:pt x="352814" y="185303"/>
                    <a:pt x="143811" y="260688"/>
                  </a:cubicBezTo>
                  <a:lnTo>
                    <a:pt x="141989" y="258867"/>
                  </a:lnTo>
                  <a:cubicBezTo>
                    <a:pt x="113711" y="232035"/>
                    <a:pt x="83399" y="207439"/>
                    <a:pt x="51323" y="185303"/>
                  </a:cubicBezTo>
                  <a:cubicBezTo>
                    <a:pt x="40712" y="177819"/>
                    <a:pt x="29929" y="170591"/>
                    <a:pt x="19062" y="163447"/>
                  </a:cubicBezTo>
                  <a:cubicBezTo>
                    <a:pt x="12744" y="159295"/>
                    <a:pt x="6406" y="155279"/>
                    <a:pt x="0" y="151302"/>
                  </a:cubicBezTo>
                  <a:cubicBezTo>
                    <a:pt x="16453" y="139674"/>
                    <a:pt x="33572" y="129019"/>
                    <a:pt x="51275" y="119408"/>
                  </a:cubicBezTo>
                  <a:cubicBezTo>
                    <a:pt x="60878" y="114636"/>
                    <a:pt x="70823" y="110034"/>
                    <a:pt x="81012" y="105932"/>
                  </a:cubicBezTo>
                  <a:cubicBezTo>
                    <a:pt x="411358" y="0"/>
                    <a:pt x="553430" y="204898"/>
                    <a:pt x="595689" y="531666"/>
                  </a:cubicBez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6275192" y="2161697"/>
              <a:ext cx="880045" cy="1175304"/>
            </a:xfrm>
            <a:custGeom>
              <a:avLst/>
              <a:gdLst/>
              <a:ahLst/>
              <a:cxnLst/>
              <a:rect l="0" t="0" r="0" b="0"/>
              <a:pathLst>
                <a:path w="880045" h="1175304">
                  <a:moveTo>
                    <a:pt x="880045" y="144767"/>
                  </a:moveTo>
                  <a:cubicBezTo>
                    <a:pt x="632989" y="242784"/>
                    <a:pt x="619331" y="533396"/>
                    <a:pt x="598702" y="692905"/>
                  </a:cubicBezTo>
                  <a:cubicBezTo>
                    <a:pt x="572143" y="898275"/>
                    <a:pt x="527029" y="1032589"/>
                    <a:pt x="432856" y="1104215"/>
                  </a:cubicBezTo>
                  <a:cubicBezTo>
                    <a:pt x="341405" y="1173770"/>
                    <a:pt x="189728" y="1175304"/>
                    <a:pt x="81003" y="1112579"/>
                  </a:cubicBezTo>
                  <a:cubicBezTo>
                    <a:pt x="70815" y="1108476"/>
                    <a:pt x="60878" y="1102478"/>
                    <a:pt x="51275" y="1097706"/>
                  </a:cubicBezTo>
                  <a:cubicBezTo>
                    <a:pt x="33571" y="1088094"/>
                    <a:pt x="16454" y="1077432"/>
                    <a:pt x="0" y="1065804"/>
                  </a:cubicBezTo>
                  <a:cubicBezTo>
                    <a:pt x="6405" y="1061828"/>
                    <a:pt x="12745" y="1057818"/>
                    <a:pt x="19062" y="1053668"/>
                  </a:cubicBezTo>
                  <a:cubicBezTo>
                    <a:pt x="29929" y="1046524"/>
                    <a:pt x="40712" y="1039295"/>
                    <a:pt x="51323" y="1031812"/>
                  </a:cubicBezTo>
                  <a:cubicBezTo>
                    <a:pt x="82338" y="1010407"/>
                    <a:pt x="111690" y="986688"/>
                    <a:pt x="139163" y="960886"/>
                  </a:cubicBezTo>
                  <a:lnTo>
                    <a:pt x="152092" y="949492"/>
                  </a:lnTo>
                  <a:cubicBezTo>
                    <a:pt x="377905" y="1053668"/>
                    <a:pt x="421849" y="821306"/>
                    <a:pt x="441219" y="671327"/>
                  </a:cubicBezTo>
                  <a:cubicBezTo>
                    <a:pt x="472621" y="427780"/>
                    <a:pt x="540719" y="69716"/>
                    <a:pt x="819492" y="0"/>
                  </a:cubicBezTo>
                  <a:lnTo>
                    <a:pt x="880045" y="144767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257144" y="2090463"/>
              <a:ext cx="945907" cy="1211755"/>
            </a:xfrm>
            <a:custGeom>
              <a:avLst/>
              <a:gdLst/>
              <a:ahLst/>
              <a:cxnLst/>
              <a:rect l="0" t="0" r="0" b="0"/>
              <a:pathLst>
                <a:path w="945907" h="1211755">
                  <a:moveTo>
                    <a:pt x="913163" y="491"/>
                  </a:moveTo>
                  <a:cubicBezTo>
                    <a:pt x="924633" y="0"/>
                    <a:pt x="934578" y="1404"/>
                    <a:pt x="945907" y="2484"/>
                  </a:cubicBezTo>
                  <a:cubicBezTo>
                    <a:pt x="942561" y="6889"/>
                    <a:pt x="939351" y="11442"/>
                    <a:pt x="936285" y="16205"/>
                  </a:cubicBezTo>
                  <a:cubicBezTo>
                    <a:pt x="919790" y="41735"/>
                    <a:pt x="908647" y="70370"/>
                    <a:pt x="903543" y="100354"/>
                  </a:cubicBezTo>
                  <a:cubicBezTo>
                    <a:pt x="899918" y="122471"/>
                    <a:pt x="899676" y="144988"/>
                    <a:pt x="902791" y="167131"/>
                  </a:cubicBezTo>
                  <a:lnTo>
                    <a:pt x="901288" y="167253"/>
                  </a:lnTo>
                  <a:cubicBezTo>
                    <a:pt x="666442" y="167253"/>
                    <a:pt x="630623" y="585085"/>
                    <a:pt x="607735" y="762730"/>
                  </a:cubicBezTo>
                  <a:lnTo>
                    <a:pt x="589498" y="902981"/>
                  </a:lnTo>
                  <a:cubicBezTo>
                    <a:pt x="575667" y="990229"/>
                    <a:pt x="536461" y="1064654"/>
                    <a:pt x="469307" y="1122046"/>
                  </a:cubicBezTo>
                  <a:cubicBezTo>
                    <a:pt x="402149" y="1179439"/>
                    <a:pt x="316725" y="1211006"/>
                    <a:pt x="228384" y="1211071"/>
                  </a:cubicBezTo>
                  <a:cubicBezTo>
                    <a:pt x="183094" y="1211755"/>
                    <a:pt x="132838" y="1200641"/>
                    <a:pt x="89563" y="1184992"/>
                  </a:cubicBezTo>
                  <a:lnTo>
                    <a:pt x="81003" y="1181799"/>
                  </a:lnTo>
                  <a:lnTo>
                    <a:pt x="77198" y="1180182"/>
                  </a:lnTo>
                  <a:cubicBezTo>
                    <a:pt x="68338" y="1176220"/>
                    <a:pt x="59679" y="1171103"/>
                    <a:pt x="51275" y="1166926"/>
                  </a:cubicBezTo>
                  <a:cubicBezTo>
                    <a:pt x="33570" y="1157315"/>
                    <a:pt x="16454" y="1146653"/>
                    <a:pt x="0" y="1135024"/>
                  </a:cubicBezTo>
                  <a:cubicBezTo>
                    <a:pt x="6405" y="1131048"/>
                    <a:pt x="12745" y="1127038"/>
                    <a:pt x="19062" y="1122887"/>
                  </a:cubicBezTo>
                  <a:cubicBezTo>
                    <a:pt x="29929" y="1115744"/>
                    <a:pt x="40712" y="1108516"/>
                    <a:pt x="51323" y="1101031"/>
                  </a:cubicBezTo>
                  <a:cubicBezTo>
                    <a:pt x="82158" y="1079752"/>
                    <a:pt x="111355" y="1056191"/>
                    <a:pt x="138690" y="1030563"/>
                  </a:cubicBezTo>
                  <a:cubicBezTo>
                    <a:pt x="146098" y="1033829"/>
                    <a:pt x="154260" y="1037009"/>
                    <a:pt x="157696" y="1038053"/>
                  </a:cubicBezTo>
                  <a:cubicBezTo>
                    <a:pt x="183137" y="1046713"/>
                    <a:pt x="210047" y="1050249"/>
                    <a:pt x="236862" y="1048458"/>
                  </a:cubicBezTo>
                  <a:cubicBezTo>
                    <a:pt x="263676" y="1046667"/>
                    <a:pt x="289875" y="1039589"/>
                    <a:pt x="313938" y="1027623"/>
                  </a:cubicBezTo>
                  <a:cubicBezTo>
                    <a:pt x="338001" y="1015657"/>
                    <a:pt x="359462" y="999041"/>
                    <a:pt x="377072" y="978741"/>
                  </a:cubicBezTo>
                  <a:cubicBezTo>
                    <a:pt x="394681" y="958442"/>
                    <a:pt x="408096" y="934854"/>
                    <a:pt x="416545" y="909343"/>
                  </a:cubicBezTo>
                  <a:cubicBezTo>
                    <a:pt x="419866" y="899180"/>
                    <a:pt x="422412" y="888773"/>
                    <a:pt x="424157" y="878225"/>
                  </a:cubicBezTo>
                  <a:lnTo>
                    <a:pt x="441799" y="741568"/>
                  </a:lnTo>
                  <a:cubicBezTo>
                    <a:pt x="478321" y="459117"/>
                    <a:pt x="539175" y="60"/>
                    <a:pt x="913163" y="491"/>
                  </a:cubicBez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766168" y="2090463"/>
              <a:ext cx="945907" cy="1211755"/>
            </a:xfrm>
            <a:custGeom>
              <a:avLst/>
              <a:gdLst/>
              <a:ahLst/>
              <a:cxnLst/>
              <a:rect l="0" t="0" r="0" b="0"/>
              <a:pathLst>
                <a:path w="945907" h="1211755">
                  <a:moveTo>
                    <a:pt x="913163" y="491"/>
                  </a:moveTo>
                  <a:cubicBezTo>
                    <a:pt x="924633" y="0"/>
                    <a:pt x="934578" y="1404"/>
                    <a:pt x="945907" y="2484"/>
                  </a:cubicBezTo>
                  <a:cubicBezTo>
                    <a:pt x="942561" y="6889"/>
                    <a:pt x="939351" y="11442"/>
                    <a:pt x="936285" y="16205"/>
                  </a:cubicBezTo>
                  <a:cubicBezTo>
                    <a:pt x="919790" y="41735"/>
                    <a:pt x="908647" y="70370"/>
                    <a:pt x="903543" y="100354"/>
                  </a:cubicBezTo>
                  <a:cubicBezTo>
                    <a:pt x="899918" y="122471"/>
                    <a:pt x="899676" y="144988"/>
                    <a:pt x="902791" y="167131"/>
                  </a:cubicBezTo>
                  <a:lnTo>
                    <a:pt x="901288" y="167253"/>
                  </a:lnTo>
                  <a:cubicBezTo>
                    <a:pt x="666442" y="167253"/>
                    <a:pt x="630623" y="585085"/>
                    <a:pt x="607735" y="762730"/>
                  </a:cubicBezTo>
                  <a:lnTo>
                    <a:pt x="589498" y="902981"/>
                  </a:lnTo>
                  <a:cubicBezTo>
                    <a:pt x="575667" y="990229"/>
                    <a:pt x="536461" y="1064654"/>
                    <a:pt x="469307" y="1122046"/>
                  </a:cubicBezTo>
                  <a:cubicBezTo>
                    <a:pt x="402149" y="1179439"/>
                    <a:pt x="316725" y="1211006"/>
                    <a:pt x="228384" y="1211071"/>
                  </a:cubicBezTo>
                  <a:cubicBezTo>
                    <a:pt x="183094" y="1211755"/>
                    <a:pt x="132838" y="1200641"/>
                    <a:pt x="89563" y="1184992"/>
                  </a:cubicBezTo>
                  <a:lnTo>
                    <a:pt x="81003" y="1181799"/>
                  </a:lnTo>
                  <a:lnTo>
                    <a:pt x="77198" y="1180182"/>
                  </a:lnTo>
                  <a:cubicBezTo>
                    <a:pt x="68338" y="1176220"/>
                    <a:pt x="59679" y="1171103"/>
                    <a:pt x="51275" y="1166926"/>
                  </a:cubicBezTo>
                  <a:cubicBezTo>
                    <a:pt x="33570" y="1157315"/>
                    <a:pt x="16454" y="1146653"/>
                    <a:pt x="0" y="1135024"/>
                  </a:cubicBezTo>
                  <a:cubicBezTo>
                    <a:pt x="6405" y="1131048"/>
                    <a:pt x="12745" y="1127038"/>
                    <a:pt x="19062" y="1122887"/>
                  </a:cubicBezTo>
                  <a:cubicBezTo>
                    <a:pt x="29929" y="1115744"/>
                    <a:pt x="40712" y="1108516"/>
                    <a:pt x="51323" y="1101031"/>
                  </a:cubicBezTo>
                  <a:cubicBezTo>
                    <a:pt x="82158" y="1079752"/>
                    <a:pt x="111355" y="1056191"/>
                    <a:pt x="138690" y="1030563"/>
                  </a:cubicBezTo>
                  <a:cubicBezTo>
                    <a:pt x="146098" y="1033829"/>
                    <a:pt x="154260" y="1037009"/>
                    <a:pt x="157696" y="1038053"/>
                  </a:cubicBezTo>
                  <a:cubicBezTo>
                    <a:pt x="183137" y="1046713"/>
                    <a:pt x="210047" y="1050249"/>
                    <a:pt x="236862" y="1048458"/>
                  </a:cubicBezTo>
                  <a:cubicBezTo>
                    <a:pt x="263676" y="1046667"/>
                    <a:pt x="289875" y="1039589"/>
                    <a:pt x="313938" y="1027623"/>
                  </a:cubicBezTo>
                  <a:cubicBezTo>
                    <a:pt x="338001" y="1015657"/>
                    <a:pt x="359462" y="999041"/>
                    <a:pt x="377072" y="978741"/>
                  </a:cubicBezTo>
                  <a:cubicBezTo>
                    <a:pt x="394681" y="958442"/>
                    <a:pt x="408096" y="934854"/>
                    <a:pt x="416545" y="909343"/>
                  </a:cubicBezTo>
                  <a:cubicBezTo>
                    <a:pt x="419866" y="899180"/>
                    <a:pt x="422412" y="888773"/>
                    <a:pt x="424157" y="878225"/>
                  </a:cubicBezTo>
                  <a:lnTo>
                    <a:pt x="441799" y="741568"/>
                  </a:lnTo>
                  <a:cubicBezTo>
                    <a:pt x="478321" y="459117"/>
                    <a:pt x="539175" y="60"/>
                    <a:pt x="913163" y="491"/>
                  </a:cubicBez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7094603" y="1891582"/>
              <a:ext cx="721052" cy="454054"/>
            </a:xfrm>
            <a:custGeom>
              <a:avLst/>
              <a:gdLst/>
              <a:ahLst/>
              <a:cxnLst/>
              <a:rect l="0" t="0" r="0" b="0"/>
              <a:pathLst>
                <a:path w="721052" h="454054">
                  <a:moveTo>
                    <a:pt x="222060" y="113170"/>
                  </a:moveTo>
                  <a:lnTo>
                    <a:pt x="159297" y="139541"/>
                  </a:lnTo>
                  <a:lnTo>
                    <a:pt x="266171" y="393910"/>
                  </a:lnTo>
                  <a:lnTo>
                    <a:pt x="328934" y="367539"/>
                  </a:lnTo>
                  <a:lnTo>
                    <a:pt x="222060" y="113170"/>
                  </a:lnTo>
                  <a:close/>
                  <a:moveTo>
                    <a:pt x="670637" y="6260"/>
                  </a:moveTo>
                  <a:cubicBezTo>
                    <a:pt x="668848" y="2001"/>
                    <a:pt x="663945" y="0"/>
                    <a:pt x="659686" y="1788"/>
                  </a:cubicBezTo>
                  <a:lnTo>
                    <a:pt x="612344" y="21680"/>
                  </a:lnTo>
                  <a:cubicBezTo>
                    <a:pt x="608086" y="23469"/>
                    <a:pt x="606084" y="28372"/>
                    <a:pt x="607873" y="32630"/>
                  </a:cubicBezTo>
                  <a:lnTo>
                    <a:pt x="656500" y="148364"/>
                  </a:lnTo>
                  <a:cubicBezTo>
                    <a:pt x="658289" y="152623"/>
                    <a:pt x="663192" y="154624"/>
                    <a:pt x="667450" y="152835"/>
                  </a:cubicBezTo>
                  <a:lnTo>
                    <a:pt x="714792" y="132944"/>
                  </a:lnTo>
                  <a:cubicBezTo>
                    <a:pt x="719051" y="131155"/>
                    <a:pt x="721052" y="126253"/>
                    <a:pt x="719263" y="121994"/>
                  </a:cubicBezTo>
                  <a:lnTo>
                    <a:pt x="670637" y="6260"/>
                  </a:lnTo>
                  <a:close/>
                  <a:moveTo>
                    <a:pt x="96598" y="165929"/>
                  </a:moveTo>
                  <a:lnTo>
                    <a:pt x="16255" y="199685"/>
                  </a:lnTo>
                  <a:lnTo>
                    <a:pt x="123129" y="454054"/>
                  </a:lnTo>
                  <a:lnTo>
                    <a:pt x="203472" y="420298"/>
                  </a:lnTo>
                  <a:lnTo>
                    <a:pt x="96598" y="165929"/>
                  </a:lnTo>
                  <a:close/>
                  <a:moveTo>
                    <a:pt x="151491" y="120929"/>
                  </a:moveTo>
                  <a:cubicBezTo>
                    <a:pt x="149701" y="116672"/>
                    <a:pt x="144799" y="114669"/>
                    <a:pt x="140541" y="116458"/>
                  </a:cubicBezTo>
                  <a:lnTo>
                    <a:pt x="93198" y="136350"/>
                  </a:lnTo>
                  <a:cubicBezTo>
                    <a:pt x="88939" y="138139"/>
                    <a:pt x="86938" y="143041"/>
                    <a:pt x="88727" y="147300"/>
                  </a:cubicBezTo>
                  <a:lnTo>
                    <a:pt x="211249" y="438911"/>
                  </a:lnTo>
                  <a:cubicBezTo>
                    <a:pt x="213038" y="443169"/>
                    <a:pt x="217941" y="445171"/>
                    <a:pt x="222200" y="443382"/>
                  </a:cubicBezTo>
                  <a:lnTo>
                    <a:pt x="269541" y="423490"/>
                  </a:lnTo>
                  <a:cubicBezTo>
                    <a:pt x="273800" y="421701"/>
                    <a:pt x="275801" y="416799"/>
                    <a:pt x="274013" y="412540"/>
                  </a:cubicBezTo>
                  <a:lnTo>
                    <a:pt x="151491" y="120929"/>
                  </a:lnTo>
                  <a:close/>
                  <a:moveTo>
                    <a:pt x="320318" y="346901"/>
                  </a:moveTo>
                  <a:lnTo>
                    <a:pt x="653935" y="142165"/>
                  </a:lnTo>
                  <a:lnTo>
                    <a:pt x="610111" y="37873"/>
                  </a:lnTo>
                  <a:lnTo>
                    <a:pt x="230328" y="132882"/>
                  </a:lnTo>
                  <a:lnTo>
                    <a:pt x="320318" y="346901"/>
                  </a:lnTo>
                  <a:close/>
                  <a:moveTo>
                    <a:pt x="0" y="270719"/>
                  </a:moveTo>
                  <a:lnTo>
                    <a:pt x="16057" y="199212"/>
                  </a:lnTo>
                  <a:lnTo>
                    <a:pt x="122942" y="453543"/>
                  </a:lnTo>
                  <a:lnTo>
                    <a:pt x="60634" y="414988"/>
                  </a:lnTo>
                  <a:lnTo>
                    <a:pt x="0" y="270719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7761231" y="2069536"/>
              <a:ext cx="66927" cy="103371"/>
            </a:xfrm>
            <a:custGeom>
              <a:avLst/>
              <a:gdLst/>
              <a:ahLst/>
              <a:cxnLst/>
              <a:rect l="0" t="0" r="0" b="0"/>
              <a:pathLst>
                <a:path w="66927" h="103371">
                  <a:moveTo>
                    <a:pt x="66927" y="69918"/>
                  </a:moveTo>
                  <a:cubicBezTo>
                    <a:pt x="66927" y="78790"/>
                    <a:pt x="63403" y="87299"/>
                    <a:pt x="57128" y="93573"/>
                  </a:cubicBezTo>
                  <a:cubicBezTo>
                    <a:pt x="50855" y="99847"/>
                    <a:pt x="42346" y="103371"/>
                    <a:pt x="33473" y="103371"/>
                  </a:cubicBezTo>
                  <a:cubicBezTo>
                    <a:pt x="24600" y="103371"/>
                    <a:pt x="16092" y="99847"/>
                    <a:pt x="9818" y="93573"/>
                  </a:cubicBezTo>
                  <a:cubicBezTo>
                    <a:pt x="3544" y="87299"/>
                    <a:pt x="20" y="78790"/>
                    <a:pt x="20" y="69918"/>
                  </a:cubicBezTo>
                  <a:cubicBezTo>
                    <a:pt x="0" y="67313"/>
                    <a:pt x="366" y="64721"/>
                    <a:pt x="1107" y="62223"/>
                  </a:cubicBezTo>
                  <a:cubicBezTo>
                    <a:pt x="1511" y="60785"/>
                    <a:pt x="2043" y="59386"/>
                    <a:pt x="2696" y="58042"/>
                  </a:cubicBezTo>
                  <a:lnTo>
                    <a:pt x="33473" y="0"/>
                  </a:lnTo>
                  <a:lnTo>
                    <a:pt x="64000" y="57456"/>
                  </a:lnTo>
                  <a:cubicBezTo>
                    <a:pt x="64757" y="58977"/>
                    <a:pt x="65346" y="60575"/>
                    <a:pt x="65756" y="62223"/>
                  </a:cubicBezTo>
                  <a:cubicBezTo>
                    <a:pt x="66524" y="64716"/>
                    <a:pt x="66919" y="67309"/>
                    <a:pt x="66927" y="69918"/>
                  </a:cubicBez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2511656" y="2040684"/>
              <a:ext cx="955364" cy="1297253"/>
            </a:xfrm>
            <a:custGeom>
              <a:avLst/>
              <a:gdLst/>
              <a:ahLst/>
              <a:cxnLst/>
              <a:rect l="0" t="0" r="0" b="0"/>
              <a:pathLst>
                <a:path w="955364" h="1297253">
                  <a:moveTo>
                    <a:pt x="595689" y="531666"/>
                  </a:moveTo>
                  <a:cubicBezTo>
                    <a:pt x="619603" y="716589"/>
                    <a:pt x="637170" y="1129650"/>
                    <a:pt x="901566" y="1129650"/>
                  </a:cubicBezTo>
                  <a:cubicBezTo>
                    <a:pt x="899830" y="1148402"/>
                    <a:pt x="900487" y="1167333"/>
                    <a:pt x="903543" y="1185981"/>
                  </a:cubicBezTo>
                  <a:cubicBezTo>
                    <a:pt x="908647" y="1215966"/>
                    <a:pt x="919790" y="1244599"/>
                    <a:pt x="936285" y="1270130"/>
                  </a:cubicBezTo>
                  <a:cubicBezTo>
                    <a:pt x="939625" y="1275319"/>
                    <a:pt x="943132" y="1280263"/>
                    <a:pt x="946805" y="1285035"/>
                  </a:cubicBezTo>
                  <a:cubicBezTo>
                    <a:pt x="949551" y="1288550"/>
                    <a:pt x="952414" y="1291963"/>
                    <a:pt x="955364" y="1295293"/>
                  </a:cubicBezTo>
                  <a:lnTo>
                    <a:pt x="947622" y="1295751"/>
                  </a:lnTo>
                  <a:cubicBezTo>
                    <a:pt x="936750" y="1296754"/>
                    <a:pt x="925875" y="1297253"/>
                    <a:pt x="914919" y="1297253"/>
                  </a:cubicBezTo>
                  <a:cubicBezTo>
                    <a:pt x="535334" y="1297253"/>
                    <a:pt x="478060" y="924151"/>
                    <a:pt x="438123" y="553073"/>
                  </a:cubicBezTo>
                  <a:cubicBezTo>
                    <a:pt x="418889" y="374353"/>
                    <a:pt x="352814" y="185303"/>
                    <a:pt x="143811" y="260688"/>
                  </a:cubicBezTo>
                  <a:lnTo>
                    <a:pt x="141989" y="258867"/>
                  </a:lnTo>
                  <a:cubicBezTo>
                    <a:pt x="113711" y="232035"/>
                    <a:pt x="83399" y="207439"/>
                    <a:pt x="51323" y="185303"/>
                  </a:cubicBezTo>
                  <a:cubicBezTo>
                    <a:pt x="40712" y="177819"/>
                    <a:pt x="29929" y="170591"/>
                    <a:pt x="19062" y="163447"/>
                  </a:cubicBezTo>
                  <a:cubicBezTo>
                    <a:pt x="12744" y="159295"/>
                    <a:pt x="6406" y="155279"/>
                    <a:pt x="0" y="151302"/>
                  </a:cubicBezTo>
                  <a:cubicBezTo>
                    <a:pt x="16453" y="139674"/>
                    <a:pt x="33572" y="129019"/>
                    <a:pt x="51275" y="119408"/>
                  </a:cubicBezTo>
                  <a:cubicBezTo>
                    <a:pt x="60878" y="114636"/>
                    <a:pt x="70823" y="110034"/>
                    <a:pt x="81012" y="105932"/>
                  </a:cubicBezTo>
                  <a:cubicBezTo>
                    <a:pt x="411358" y="0"/>
                    <a:pt x="553430" y="204898"/>
                    <a:pt x="595689" y="531666"/>
                  </a:cubicBezTo>
                  <a:close/>
                </a:path>
              </a:pathLst>
            </a:custGeom>
            <a:noFill/>
            <a:ln w="12544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197555" y="2093253"/>
              <a:ext cx="760213" cy="1244684"/>
            </a:xfrm>
            <a:custGeom>
              <a:avLst/>
              <a:gdLst/>
              <a:ahLst/>
              <a:cxnLst/>
              <a:rect l="0" t="0" r="0" b="0"/>
              <a:pathLst>
                <a:path w="760213" h="1244684">
                  <a:moveTo>
                    <a:pt x="706414" y="1077081"/>
                  </a:moveTo>
                  <a:cubicBezTo>
                    <a:pt x="704678" y="1095833"/>
                    <a:pt x="705335" y="1114764"/>
                    <a:pt x="708391" y="1133412"/>
                  </a:cubicBezTo>
                  <a:cubicBezTo>
                    <a:pt x="713496" y="1163396"/>
                    <a:pt x="724638" y="1192029"/>
                    <a:pt x="741134" y="1217560"/>
                  </a:cubicBezTo>
                  <a:cubicBezTo>
                    <a:pt x="744474" y="1222750"/>
                    <a:pt x="747980" y="1227694"/>
                    <a:pt x="751654" y="1232466"/>
                  </a:cubicBezTo>
                  <a:cubicBezTo>
                    <a:pt x="754400" y="1235981"/>
                    <a:pt x="757263" y="1239394"/>
                    <a:pt x="760213" y="1242724"/>
                  </a:cubicBezTo>
                  <a:lnTo>
                    <a:pt x="752470" y="1243182"/>
                  </a:lnTo>
                  <a:cubicBezTo>
                    <a:pt x="741599" y="1244185"/>
                    <a:pt x="730724" y="1244684"/>
                    <a:pt x="719768" y="1244684"/>
                  </a:cubicBezTo>
                  <a:cubicBezTo>
                    <a:pt x="340183" y="1244684"/>
                    <a:pt x="282908" y="871582"/>
                    <a:pt x="242972" y="500504"/>
                  </a:cubicBezTo>
                  <a:cubicBezTo>
                    <a:pt x="225410" y="337324"/>
                    <a:pt x="168800" y="165532"/>
                    <a:pt x="0" y="194272"/>
                  </a:cubicBezTo>
                  <a:lnTo>
                    <a:pt x="0" y="27960"/>
                  </a:lnTo>
                  <a:cubicBezTo>
                    <a:pt x="249836" y="0"/>
                    <a:pt x="363507" y="192759"/>
                    <a:pt x="400538" y="479097"/>
                  </a:cubicBezTo>
                  <a:cubicBezTo>
                    <a:pt x="424452" y="664019"/>
                    <a:pt x="442019" y="1077081"/>
                    <a:pt x="706414" y="1077081"/>
                  </a:cubicBezTo>
                  <a:close/>
                </a:path>
              </a:pathLst>
            </a:custGeom>
            <a:noFill/>
            <a:ln w="12544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5020680" y="2040679"/>
              <a:ext cx="955364" cy="1297253"/>
            </a:xfrm>
            <a:custGeom>
              <a:avLst/>
              <a:gdLst/>
              <a:ahLst/>
              <a:cxnLst/>
              <a:rect l="0" t="0" r="0" b="0"/>
              <a:pathLst>
                <a:path w="955364" h="1297253">
                  <a:moveTo>
                    <a:pt x="595689" y="531666"/>
                  </a:moveTo>
                  <a:cubicBezTo>
                    <a:pt x="619603" y="716589"/>
                    <a:pt x="637170" y="1129650"/>
                    <a:pt x="901566" y="1129650"/>
                  </a:cubicBezTo>
                  <a:cubicBezTo>
                    <a:pt x="899830" y="1148402"/>
                    <a:pt x="900487" y="1167333"/>
                    <a:pt x="903543" y="1185981"/>
                  </a:cubicBezTo>
                  <a:cubicBezTo>
                    <a:pt x="908647" y="1215966"/>
                    <a:pt x="919790" y="1244599"/>
                    <a:pt x="936285" y="1270130"/>
                  </a:cubicBezTo>
                  <a:cubicBezTo>
                    <a:pt x="939625" y="1275319"/>
                    <a:pt x="943132" y="1280263"/>
                    <a:pt x="946805" y="1285035"/>
                  </a:cubicBezTo>
                  <a:cubicBezTo>
                    <a:pt x="949551" y="1288550"/>
                    <a:pt x="952414" y="1291963"/>
                    <a:pt x="955364" y="1295293"/>
                  </a:cubicBezTo>
                  <a:lnTo>
                    <a:pt x="947622" y="1295751"/>
                  </a:lnTo>
                  <a:cubicBezTo>
                    <a:pt x="936750" y="1296754"/>
                    <a:pt x="925875" y="1297253"/>
                    <a:pt x="914919" y="1297253"/>
                  </a:cubicBezTo>
                  <a:cubicBezTo>
                    <a:pt x="535334" y="1297253"/>
                    <a:pt x="478060" y="924151"/>
                    <a:pt x="438123" y="553073"/>
                  </a:cubicBezTo>
                  <a:cubicBezTo>
                    <a:pt x="418889" y="374353"/>
                    <a:pt x="352814" y="185303"/>
                    <a:pt x="143811" y="260688"/>
                  </a:cubicBezTo>
                  <a:lnTo>
                    <a:pt x="141989" y="258867"/>
                  </a:lnTo>
                  <a:cubicBezTo>
                    <a:pt x="113711" y="232035"/>
                    <a:pt x="83399" y="207439"/>
                    <a:pt x="51323" y="185303"/>
                  </a:cubicBezTo>
                  <a:cubicBezTo>
                    <a:pt x="40712" y="177819"/>
                    <a:pt x="29929" y="170591"/>
                    <a:pt x="19062" y="163447"/>
                  </a:cubicBezTo>
                  <a:cubicBezTo>
                    <a:pt x="12744" y="159295"/>
                    <a:pt x="6406" y="155279"/>
                    <a:pt x="0" y="151302"/>
                  </a:cubicBezTo>
                  <a:cubicBezTo>
                    <a:pt x="16453" y="139674"/>
                    <a:pt x="33572" y="129019"/>
                    <a:pt x="51275" y="119408"/>
                  </a:cubicBezTo>
                  <a:cubicBezTo>
                    <a:pt x="60878" y="114636"/>
                    <a:pt x="70823" y="110034"/>
                    <a:pt x="81012" y="105932"/>
                  </a:cubicBezTo>
                  <a:cubicBezTo>
                    <a:pt x="411358" y="0"/>
                    <a:pt x="553430" y="204898"/>
                    <a:pt x="595689" y="531666"/>
                  </a:cubicBezTo>
                  <a:close/>
                </a:path>
              </a:pathLst>
            </a:custGeom>
            <a:noFill/>
            <a:ln w="12544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6275192" y="2161697"/>
              <a:ext cx="880045" cy="1175304"/>
            </a:xfrm>
            <a:custGeom>
              <a:avLst/>
              <a:gdLst/>
              <a:ahLst/>
              <a:cxnLst/>
              <a:rect l="0" t="0" r="0" b="0"/>
              <a:pathLst>
                <a:path w="880045" h="1175304">
                  <a:moveTo>
                    <a:pt x="880045" y="144767"/>
                  </a:moveTo>
                  <a:cubicBezTo>
                    <a:pt x="632989" y="242784"/>
                    <a:pt x="619331" y="533396"/>
                    <a:pt x="598702" y="692905"/>
                  </a:cubicBezTo>
                  <a:cubicBezTo>
                    <a:pt x="572143" y="898275"/>
                    <a:pt x="527029" y="1032589"/>
                    <a:pt x="432856" y="1104215"/>
                  </a:cubicBezTo>
                  <a:cubicBezTo>
                    <a:pt x="341405" y="1173770"/>
                    <a:pt x="189728" y="1175304"/>
                    <a:pt x="81003" y="1112579"/>
                  </a:cubicBezTo>
                  <a:cubicBezTo>
                    <a:pt x="70815" y="1108476"/>
                    <a:pt x="60878" y="1102478"/>
                    <a:pt x="51275" y="1097706"/>
                  </a:cubicBezTo>
                  <a:cubicBezTo>
                    <a:pt x="33571" y="1088094"/>
                    <a:pt x="16454" y="1077432"/>
                    <a:pt x="0" y="1065804"/>
                  </a:cubicBezTo>
                  <a:cubicBezTo>
                    <a:pt x="6405" y="1061828"/>
                    <a:pt x="12745" y="1057818"/>
                    <a:pt x="19062" y="1053668"/>
                  </a:cubicBezTo>
                  <a:cubicBezTo>
                    <a:pt x="29929" y="1046524"/>
                    <a:pt x="40712" y="1039295"/>
                    <a:pt x="51323" y="1031812"/>
                  </a:cubicBezTo>
                  <a:cubicBezTo>
                    <a:pt x="82338" y="1010407"/>
                    <a:pt x="111690" y="986688"/>
                    <a:pt x="139163" y="960886"/>
                  </a:cubicBezTo>
                  <a:lnTo>
                    <a:pt x="152092" y="949492"/>
                  </a:lnTo>
                  <a:cubicBezTo>
                    <a:pt x="377905" y="1053668"/>
                    <a:pt x="421849" y="821306"/>
                    <a:pt x="441219" y="671327"/>
                  </a:cubicBezTo>
                  <a:cubicBezTo>
                    <a:pt x="472621" y="427780"/>
                    <a:pt x="540719" y="69716"/>
                    <a:pt x="819492" y="0"/>
                  </a:cubicBezTo>
                  <a:lnTo>
                    <a:pt x="880045" y="144767"/>
                  </a:lnTo>
                  <a:close/>
                </a:path>
              </a:pathLst>
            </a:custGeom>
            <a:noFill/>
            <a:ln w="12544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257144" y="2090463"/>
              <a:ext cx="945907" cy="1211755"/>
            </a:xfrm>
            <a:custGeom>
              <a:avLst/>
              <a:gdLst/>
              <a:ahLst/>
              <a:cxnLst/>
              <a:rect l="0" t="0" r="0" b="0"/>
              <a:pathLst>
                <a:path w="945907" h="1211755">
                  <a:moveTo>
                    <a:pt x="913163" y="491"/>
                  </a:moveTo>
                  <a:cubicBezTo>
                    <a:pt x="924633" y="0"/>
                    <a:pt x="934578" y="1404"/>
                    <a:pt x="945907" y="2484"/>
                  </a:cubicBezTo>
                  <a:cubicBezTo>
                    <a:pt x="942561" y="6889"/>
                    <a:pt x="939351" y="11442"/>
                    <a:pt x="936285" y="16205"/>
                  </a:cubicBezTo>
                  <a:cubicBezTo>
                    <a:pt x="919790" y="41735"/>
                    <a:pt x="908647" y="70370"/>
                    <a:pt x="903543" y="100354"/>
                  </a:cubicBezTo>
                  <a:cubicBezTo>
                    <a:pt x="899918" y="122471"/>
                    <a:pt x="899676" y="144988"/>
                    <a:pt x="902791" y="167131"/>
                  </a:cubicBezTo>
                  <a:lnTo>
                    <a:pt x="901288" y="167253"/>
                  </a:lnTo>
                  <a:cubicBezTo>
                    <a:pt x="666442" y="167253"/>
                    <a:pt x="630623" y="585085"/>
                    <a:pt x="607735" y="762730"/>
                  </a:cubicBezTo>
                  <a:lnTo>
                    <a:pt x="589498" y="902981"/>
                  </a:lnTo>
                  <a:cubicBezTo>
                    <a:pt x="575667" y="990229"/>
                    <a:pt x="536461" y="1064654"/>
                    <a:pt x="469307" y="1122046"/>
                  </a:cubicBezTo>
                  <a:cubicBezTo>
                    <a:pt x="402149" y="1179439"/>
                    <a:pt x="316725" y="1211006"/>
                    <a:pt x="228384" y="1211071"/>
                  </a:cubicBezTo>
                  <a:cubicBezTo>
                    <a:pt x="183094" y="1211755"/>
                    <a:pt x="132838" y="1200641"/>
                    <a:pt x="89563" y="1184992"/>
                  </a:cubicBezTo>
                  <a:lnTo>
                    <a:pt x="81003" y="1181799"/>
                  </a:lnTo>
                  <a:lnTo>
                    <a:pt x="77198" y="1180182"/>
                  </a:lnTo>
                  <a:cubicBezTo>
                    <a:pt x="68338" y="1176220"/>
                    <a:pt x="59679" y="1171103"/>
                    <a:pt x="51275" y="1166926"/>
                  </a:cubicBezTo>
                  <a:cubicBezTo>
                    <a:pt x="33570" y="1157315"/>
                    <a:pt x="16454" y="1146653"/>
                    <a:pt x="0" y="1135024"/>
                  </a:cubicBezTo>
                  <a:cubicBezTo>
                    <a:pt x="6405" y="1131048"/>
                    <a:pt x="12745" y="1127038"/>
                    <a:pt x="19062" y="1122887"/>
                  </a:cubicBezTo>
                  <a:cubicBezTo>
                    <a:pt x="29929" y="1115744"/>
                    <a:pt x="40712" y="1108516"/>
                    <a:pt x="51323" y="1101031"/>
                  </a:cubicBezTo>
                  <a:cubicBezTo>
                    <a:pt x="82158" y="1079752"/>
                    <a:pt x="111355" y="1056191"/>
                    <a:pt x="138690" y="1030563"/>
                  </a:cubicBezTo>
                  <a:cubicBezTo>
                    <a:pt x="146098" y="1033829"/>
                    <a:pt x="154260" y="1037009"/>
                    <a:pt x="157696" y="1038053"/>
                  </a:cubicBezTo>
                  <a:cubicBezTo>
                    <a:pt x="183137" y="1046713"/>
                    <a:pt x="210047" y="1050249"/>
                    <a:pt x="236862" y="1048458"/>
                  </a:cubicBezTo>
                  <a:cubicBezTo>
                    <a:pt x="263676" y="1046667"/>
                    <a:pt x="289875" y="1039589"/>
                    <a:pt x="313938" y="1027623"/>
                  </a:cubicBezTo>
                  <a:cubicBezTo>
                    <a:pt x="338001" y="1015657"/>
                    <a:pt x="359462" y="999041"/>
                    <a:pt x="377072" y="978741"/>
                  </a:cubicBezTo>
                  <a:cubicBezTo>
                    <a:pt x="394681" y="958442"/>
                    <a:pt x="408096" y="934854"/>
                    <a:pt x="416545" y="909343"/>
                  </a:cubicBezTo>
                  <a:cubicBezTo>
                    <a:pt x="419866" y="899180"/>
                    <a:pt x="422412" y="888773"/>
                    <a:pt x="424157" y="878225"/>
                  </a:cubicBezTo>
                  <a:lnTo>
                    <a:pt x="441799" y="741568"/>
                  </a:lnTo>
                  <a:cubicBezTo>
                    <a:pt x="478321" y="459117"/>
                    <a:pt x="539175" y="60"/>
                    <a:pt x="913163" y="491"/>
                  </a:cubicBezTo>
                  <a:close/>
                </a:path>
              </a:pathLst>
            </a:custGeom>
            <a:noFill/>
            <a:ln w="12544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766168" y="2090463"/>
              <a:ext cx="945907" cy="1211755"/>
            </a:xfrm>
            <a:custGeom>
              <a:avLst/>
              <a:gdLst/>
              <a:ahLst/>
              <a:cxnLst/>
              <a:rect l="0" t="0" r="0" b="0"/>
              <a:pathLst>
                <a:path w="945907" h="1211755">
                  <a:moveTo>
                    <a:pt x="913163" y="491"/>
                  </a:moveTo>
                  <a:cubicBezTo>
                    <a:pt x="924633" y="0"/>
                    <a:pt x="934578" y="1404"/>
                    <a:pt x="945907" y="2484"/>
                  </a:cubicBezTo>
                  <a:cubicBezTo>
                    <a:pt x="942561" y="6889"/>
                    <a:pt x="939351" y="11442"/>
                    <a:pt x="936285" y="16205"/>
                  </a:cubicBezTo>
                  <a:cubicBezTo>
                    <a:pt x="919790" y="41735"/>
                    <a:pt x="908647" y="70370"/>
                    <a:pt x="903543" y="100354"/>
                  </a:cubicBezTo>
                  <a:cubicBezTo>
                    <a:pt x="899918" y="122471"/>
                    <a:pt x="899676" y="144988"/>
                    <a:pt x="902791" y="167131"/>
                  </a:cubicBezTo>
                  <a:lnTo>
                    <a:pt x="901288" y="167253"/>
                  </a:lnTo>
                  <a:cubicBezTo>
                    <a:pt x="666442" y="167253"/>
                    <a:pt x="630623" y="585085"/>
                    <a:pt x="607735" y="762730"/>
                  </a:cubicBezTo>
                  <a:lnTo>
                    <a:pt x="589498" y="902981"/>
                  </a:lnTo>
                  <a:cubicBezTo>
                    <a:pt x="575667" y="990229"/>
                    <a:pt x="536461" y="1064654"/>
                    <a:pt x="469307" y="1122046"/>
                  </a:cubicBezTo>
                  <a:cubicBezTo>
                    <a:pt x="402149" y="1179439"/>
                    <a:pt x="316725" y="1211006"/>
                    <a:pt x="228384" y="1211071"/>
                  </a:cubicBezTo>
                  <a:cubicBezTo>
                    <a:pt x="183094" y="1211755"/>
                    <a:pt x="132838" y="1200641"/>
                    <a:pt x="89563" y="1184992"/>
                  </a:cubicBezTo>
                  <a:lnTo>
                    <a:pt x="81003" y="1181799"/>
                  </a:lnTo>
                  <a:lnTo>
                    <a:pt x="77198" y="1180182"/>
                  </a:lnTo>
                  <a:cubicBezTo>
                    <a:pt x="68338" y="1176220"/>
                    <a:pt x="59679" y="1171103"/>
                    <a:pt x="51275" y="1166926"/>
                  </a:cubicBezTo>
                  <a:cubicBezTo>
                    <a:pt x="33570" y="1157315"/>
                    <a:pt x="16454" y="1146653"/>
                    <a:pt x="0" y="1135024"/>
                  </a:cubicBezTo>
                  <a:cubicBezTo>
                    <a:pt x="6405" y="1131048"/>
                    <a:pt x="12745" y="1127038"/>
                    <a:pt x="19062" y="1122887"/>
                  </a:cubicBezTo>
                  <a:cubicBezTo>
                    <a:pt x="29929" y="1115744"/>
                    <a:pt x="40712" y="1108516"/>
                    <a:pt x="51323" y="1101031"/>
                  </a:cubicBezTo>
                  <a:cubicBezTo>
                    <a:pt x="82158" y="1079752"/>
                    <a:pt x="111355" y="1056191"/>
                    <a:pt x="138690" y="1030563"/>
                  </a:cubicBezTo>
                  <a:cubicBezTo>
                    <a:pt x="146098" y="1033829"/>
                    <a:pt x="154260" y="1037009"/>
                    <a:pt x="157696" y="1038053"/>
                  </a:cubicBezTo>
                  <a:cubicBezTo>
                    <a:pt x="183137" y="1046713"/>
                    <a:pt x="210047" y="1050249"/>
                    <a:pt x="236862" y="1048458"/>
                  </a:cubicBezTo>
                  <a:cubicBezTo>
                    <a:pt x="263676" y="1046667"/>
                    <a:pt x="289875" y="1039589"/>
                    <a:pt x="313938" y="1027623"/>
                  </a:cubicBezTo>
                  <a:cubicBezTo>
                    <a:pt x="338001" y="1015657"/>
                    <a:pt x="359462" y="999041"/>
                    <a:pt x="377072" y="978741"/>
                  </a:cubicBezTo>
                  <a:cubicBezTo>
                    <a:pt x="394681" y="958442"/>
                    <a:pt x="408096" y="934854"/>
                    <a:pt x="416545" y="909343"/>
                  </a:cubicBezTo>
                  <a:cubicBezTo>
                    <a:pt x="419866" y="899180"/>
                    <a:pt x="422412" y="888773"/>
                    <a:pt x="424157" y="878225"/>
                  </a:cubicBezTo>
                  <a:lnTo>
                    <a:pt x="441799" y="741568"/>
                  </a:lnTo>
                  <a:cubicBezTo>
                    <a:pt x="478321" y="459117"/>
                    <a:pt x="539175" y="60"/>
                    <a:pt x="913163" y="491"/>
                  </a:cubicBezTo>
                  <a:close/>
                </a:path>
              </a:pathLst>
            </a:custGeom>
            <a:noFill/>
            <a:ln w="12544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7094603" y="1891582"/>
              <a:ext cx="721052" cy="454054"/>
            </a:xfrm>
            <a:custGeom>
              <a:avLst/>
              <a:gdLst/>
              <a:ahLst/>
              <a:cxnLst/>
              <a:rect l="0" t="0" r="0" b="0"/>
              <a:pathLst>
                <a:path w="721052" h="454054">
                  <a:moveTo>
                    <a:pt x="222060" y="113170"/>
                  </a:moveTo>
                  <a:lnTo>
                    <a:pt x="159297" y="139541"/>
                  </a:lnTo>
                  <a:lnTo>
                    <a:pt x="266171" y="393910"/>
                  </a:lnTo>
                  <a:lnTo>
                    <a:pt x="328934" y="367539"/>
                  </a:lnTo>
                  <a:lnTo>
                    <a:pt x="222060" y="113170"/>
                  </a:lnTo>
                  <a:close/>
                  <a:moveTo>
                    <a:pt x="670637" y="6260"/>
                  </a:moveTo>
                  <a:cubicBezTo>
                    <a:pt x="668848" y="2001"/>
                    <a:pt x="663945" y="0"/>
                    <a:pt x="659686" y="1788"/>
                  </a:cubicBezTo>
                  <a:lnTo>
                    <a:pt x="612344" y="21680"/>
                  </a:lnTo>
                  <a:cubicBezTo>
                    <a:pt x="608086" y="23469"/>
                    <a:pt x="606084" y="28372"/>
                    <a:pt x="607873" y="32630"/>
                  </a:cubicBezTo>
                  <a:lnTo>
                    <a:pt x="656500" y="148364"/>
                  </a:lnTo>
                  <a:cubicBezTo>
                    <a:pt x="658289" y="152623"/>
                    <a:pt x="663192" y="154624"/>
                    <a:pt x="667450" y="152835"/>
                  </a:cubicBezTo>
                  <a:lnTo>
                    <a:pt x="714792" y="132944"/>
                  </a:lnTo>
                  <a:cubicBezTo>
                    <a:pt x="719051" y="131155"/>
                    <a:pt x="721052" y="126253"/>
                    <a:pt x="719263" y="121994"/>
                  </a:cubicBezTo>
                  <a:lnTo>
                    <a:pt x="670637" y="6260"/>
                  </a:lnTo>
                  <a:close/>
                  <a:moveTo>
                    <a:pt x="96598" y="165929"/>
                  </a:moveTo>
                  <a:lnTo>
                    <a:pt x="16255" y="199685"/>
                  </a:lnTo>
                  <a:lnTo>
                    <a:pt x="123129" y="454054"/>
                  </a:lnTo>
                  <a:lnTo>
                    <a:pt x="203472" y="420298"/>
                  </a:lnTo>
                  <a:lnTo>
                    <a:pt x="96598" y="165929"/>
                  </a:lnTo>
                  <a:close/>
                  <a:moveTo>
                    <a:pt x="151491" y="120929"/>
                  </a:moveTo>
                  <a:cubicBezTo>
                    <a:pt x="149701" y="116672"/>
                    <a:pt x="144799" y="114669"/>
                    <a:pt x="140541" y="116458"/>
                  </a:cubicBezTo>
                  <a:lnTo>
                    <a:pt x="93198" y="136350"/>
                  </a:lnTo>
                  <a:cubicBezTo>
                    <a:pt x="88939" y="138139"/>
                    <a:pt x="86938" y="143041"/>
                    <a:pt x="88727" y="147300"/>
                  </a:cubicBezTo>
                  <a:lnTo>
                    <a:pt x="211249" y="438911"/>
                  </a:lnTo>
                  <a:cubicBezTo>
                    <a:pt x="213038" y="443169"/>
                    <a:pt x="217941" y="445171"/>
                    <a:pt x="222200" y="443382"/>
                  </a:cubicBezTo>
                  <a:lnTo>
                    <a:pt x="269541" y="423490"/>
                  </a:lnTo>
                  <a:cubicBezTo>
                    <a:pt x="273800" y="421701"/>
                    <a:pt x="275801" y="416799"/>
                    <a:pt x="274013" y="412540"/>
                  </a:cubicBezTo>
                  <a:lnTo>
                    <a:pt x="151491" y="120929"/>
                  </a:lnTo>
                  <a:close/>
                  <a:moveTo>
                    <a:pt x="320318" y="346901"/>
                  </a:moveTo>
                  <a:lnTo>
                    <a:pt x="653935" y="142165"/>
                  </a:lnTo>
                  <a:lnTo>
                    <a:pt x="610111" y="37873"/>
                  </a:lnTo>
                  <a:lnTo>
                    <a:pt x="230328" y="132882"/>
                  </a:lnTo>
                  <a:lnTo>
                    <a:pt x="320318" y="346901"/>
                  </a:lnTo>
                  <a:close/>
                  <a:moveTo>
                    <a:pt x="0" y="270719"/>
                  </a:moveTo>
                  <a:lnTo>
                    <a:pt x="16057" y="199212"/>
                  </a:lnTo>
                  <a:lnTo>
                    <a:pt x="122942" y="453543"/>
                  </a:lnTo>
                  <a:lnTo>
                    <a:pt x="60634" y="414988"/>
                  </a:lnTo>
                  <a:lnTo>
                    <a:pt x="0" y="270719"/>
                  </a:lnTo>
                  <a:close/>
                </a:path>
              </a:pathLst>
            </a:custGeom>
            <a:noFill/>
            <a:ln w="12544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7761231" y="2069536"/>
              <a:ext cx="66927" cy="103371"/>
            </a:xfrm>
            <a:custGeom>
              <a:avLst/>
              <a:gdLst/>
              <a:ahLst/>
              <a:cxnLst/>
              <a:rect l="0" t="0" r="0" b="0"/>
              <a:pathLst>
                <a:path w="66927" h="103371">
                  <a:moveTo>
                    <a:pt x="66927" y="69918"/>
                  </a:moveTo>
                  <a:cubicBezTo>
                    <a:pt x="66927" y="78790"/>
                    <a:pt x="63403" y="87299"/>
                    <a:pt x="57128" y="93573"/>
                  </a:cubicBezTo>
                  <a:cubicBezTo>
                    <a:pt x="50855" y="99847"/>
                    <a:pt x="42346" y="103371"/>
                    <a:pt x="33473" y="103371"/>
                  </a:cubicBezTo>
                  <a:cubicBezTo>
                    <a:pt x="24600" y="103371"/>
                    <a:pt x="16092" y="99847"/>
                    <a:pt x="9818" y="93573"/>
                  </a:cubicBezTo>
                  <a:cubicBezTo>
                    <a:pt x="3544" y="87299"/>
                    <a:pt x="20" y="78790"/>
                    <a:pt x="20" y="69918"/>
                  </a:cubicBezTo>
                  <a:cubicBezTo>
                    <a:pt x="0" y="67313"/>
                    <a:pt x="366" y="64721"/>
                    <a:pt x="1107" y="62223"/>
                  </a:cubicBezTo>
                  <a:cubicBezTo>
                    <a:pt x="1511" y="60785"/>
                    <a:pt x="2043" y="59386"/>
                    <a:pt x="2696" y="58042"/>
                  </a:cubicBezTo>
                  <a:lnTo>
                    <a:pt x="33473" y="0"/>
                  </a:lnTo>
                  <a:lnTo>
                    <a:pt x="64000" y="57456"/>
                  </a:lnTo>
                  <a:cubicBezTo>
                    <a:pt x="64757" y="58977"/>
                    <a:pt x="65346" y="60575"/>
                    <a:pt x="65756" y="62223"/>
                  </a:cubicBezTo>
                  <a:cubicBezTo>
                    <a:pt x="66524" y="64716"/>
                    <a:pt x="66919" y="67309"/>
                    <a:pt x="66927" y="69918"/>
                  </a:cubicBezTo>
                  <a:close/>
                </a:path>
              </a:pathLst>
            </a:custGeom>
            <a:noFill/>
            <a:ln w="12544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962615" y="3877994"/>
            <a:ext cx="553821" cy="504523"/>
            <a:chOff x="901822" y="2908674"/>
            <a:chExt cx="553821" cy="504523"/>
          </a:xfrm>
        </p:grpSpPr>
        <p:sp>
          <p:nvSpPr>
            <p:cNvPr id="19" name="Rounded Rectangle 18"/>
            <p:cNvSpPr/>
            <p:nvPr/>
          </p:nvSpPr>
          <p:spPr>
            <a:xfrm>
              <a:off x="901822" y="2908674"/>
              <a:ext cx="553821" cy="504523"/>
            </a:xfrm>
            <a:custGeom>
              <a:avLst/>
              <a:gdLst/>
              <a:ahLst/>
              <a:cxnLst/>
              <a:rect l="0" t="0" r="0" b="0"/>
              <a:pathLst>
                <a:path w="553821" h="504523">
                  <a:moveTo>
                    <a:pt x="188733" y="63636"/>
                  </a:moveTo>
                  <a:cubicBezTo>
                    <a:pt x="226067" y="57258"/>
                    <a:pt x="264391" y="60155"/>
                    <a:pt x="300349" y="72073"/>
                  </a:cubicBezTo>
                  <a:cubicBezTo>
                    <a:pt x="304107" y="73413"/>
                    <a:pt x="307871" y="74837"/>
                    <a:pt x="311547" y="76344"/>
                  </a:cubicBezTo>
                  <a:cubicBezTo>
                    <a:pt x="316677" y="78417"/>
                    <a:pt x="321803" y="80570"/>
                    <a:pt x="326869" y="83042"/>
                  </a:cubicBezTo>
                  <a:cubicBezTo>
                    <a:pt x="326347" y="83570"/>
                    <a:pt x="325837" y="84108"/>
                    <a:pt x="325309" y="84626"/>
                  </a:cubicBezTo>
                  <a:cubicBezTo>
                    <a:pt x="296800" y="112651"/>
                    <a:pt x="264748" y="136812"/>
                    <a:pt x="229970" y="156492"/>
                  </a:cubicBezTo>
                  <a:cubicBezTo>
                    <a:pt x="200681" y="173245"/>
                    <a:pt x="168846" y="187537"/>
                    <a:pt x="146687" y="213051"/>
                  </a:cubicBezTo>
                  <a:cubicBezTo>
                    <a:pt x="131635" y="230483"/>
                    <a:pt x="122087" y="252003"/>
                    <a:pt x="119261" y="274877"/>
                  </a:cubicBezTo>
                  <a:cubicBezTo>
                    <a:pt x="114168" y="315275"/>
                    <a:pt x="135395" y="360269"/>
                    <a:pt x="173599" y="373622"/>
                  </a:cubicBezTo>
                  <a:cubicBezTo>
                    <a:pt x="196096" y="381530"/>
                    <a:pt x="221055" y="377956"/>
                    <a:pt x="243978" y="371408"/>
                  </a:cubicBezTo>
                  <a:cubicBezTo>
                    <a:pt x="279887" y="360490"/>
                    <a:pt x="314160" y="344757"/>
                    <a:pt x="345858" y="324633"/>
                  </a:cubicBezTo>
                  <a:lnTo>
                    <a:pt x="350521" y="321824"/>
                  </a:lnTo>
                  <a:cubicBezTo>
                    <a:pt x="352132" y="320838"/>
                    <a:pt x="353717" y="319819"/>
                    <a:pt x="355316" y="318826"/>
                  </a:cubicBezTo>
                  <a:cubicBezTo>
                    <a:pt x="371770" y="330456"/>
                    <a:pt x="388886" y="341116"/>
                    <a:pt x="406590" y="350728"/>
                  </a:cubicBezTo>
                  <a:cubicBezTo>
                    <a:pt x="416196" y="355501"/>
                    <a:pt x="426133" y="361499"/>
                    <a:pt x="436323" y="365602"/>
                  </a:cubicBezTo>
                  <a:cubicBezTo>
                    <a:pt x="422922" y="398078"/>
                    <a:pt x="402157" y="425584"/>
                    <a:pt x="375668" y="448606"/>
                  </a:cubicBezTo>
                  <a:cubicBezTo>
                    <a:pt x="349180" y="471629"/>
                    <a:pt x="317696" y="488140"/>
                    <a:pt x="283728" y="496835"/>
                  </a:cubicBezTo>
                  <a:cubicBezTo>
                    <a:pt x="268153" y="500814"/>
                    <a:pt x="252187" y="503060"/>
                    <a:pt x="236120" y="503532"/>
                  </a:cubicBezTo>
                  <a:cubicBezTo>
                    <a:pt x="193291" y="504523"/>
                    <a:pt x="150971" y="494062"/>
                    <a:pt x="113511" y="473222"/>
                  </a:cubicBezTo>
                  <a:cubicBezTo>
                    <a:pt x="87991" y="459142"/>
                    <a:pt x="65571" y="440031"/>
                    <a:pt x="47609" y="417039"/>
                  </a:cubicBezTo>
                  <a:cubicBezTo>
                    <a:pt x="43934" y="412267"/>
                    <a:pt x="40429" y="407324"/>
                    <a:pt x="37089" y="402133"/>
                  </a:cubicBezTo>
                  <a:cubicBezTo>
                    <a:pt x="20594" y="376602"/>
                    <a:pt x="9450" y="347970"/>
                    <a:pt x="4346" y="317985"/>
                  </a:cubicBezTo>
                  <a:cubicBezTo>
                    <a:pt x="0" y="291462"/>
                    <a:pt x="508" y="264366"/>
                    <a:pt x="5849" y="238026"/>
                  </a:cubicBezTo>
                  <a:cubicBezTo>
                    <a:pt x="8978" y="222573"/>
                    <a:pt x="13824" y="207518"/>
                    <a:pt x="20297" y="193147"/>
                  </a:cubicBezTo>
                  <a:cubicBezTo>
                    <a:pt x="34867" y="159902"/>
                    <a:pt x="57529" y="130854"/>
                    <a:pt x="86200" y="108663"/>
                  </a:cubicBezTo>
                  <a:cubicBezTo>
                    <a:pt x="116190" y="85476"/>
                    <a:pt x="151398" y="70015"/>
                    <a:pt x="188733" y="63636"/>
                  </a:cubicBezTo>
                  <a:close/>
                  <a:moveTo>
                    <a:pt x="553091" y="116437"/>
                  </a:moveTo>
                  <a:cubicBezTo>
                    <a:pt x="552623" y="121047"/>
                    <a:pt x="551857" y="125620"/>
                    <a:pt x="550798" y="130130"/>
                  </a:cubicBezTo>
                  <a:cubicBezTo>
                    <a:pt x="550203" y="132767"/>
                    <a:pt x="549610" y="135403"/>
                    <a:pt x="548761" y="137955"/>
                  </a:cubicBezTo>
                  <a:cubicBezTo>
                    <a:pt x="547911" y="140506"/>
                    <a:pt x="547147" y="142377"/>
                    <a:pt x="546299" y="144588"/>
                  </a:cubicBezTo>
                  <a:cubicBezTo>
                    <a:pt x="535431" y="169242"/>
                    <a:pt x="519423" y="191281"/>
                    <a:pt x="499350" y="209225"/>
                  </a:cubicBezTo>
                  <a:lnTo>
                    <a:pt x="497312" y="211266"/>
                  </a:lnTo>
                  <a:cubicBezTo>
                    <a:pt x="469033" y="238099"/>
                    <a:pt x="438718" y="262695"/>
                    <a:pt x="406641" y="284832"/>
                  </a:cubicBezTo>
                  <a:cubicBezTo>
                    <a:pt x="396030" y="292316"/>
                    <a:pt x="385248" y="299545"/>
                    <a:pt x="374380" y="306689"/>
                  </a:cubicBezTo>
                  <a:cubicBezTo>
                    <a:pt x="366485" y="311877"/>
                    <a:pt x="358587" y="316891"/>
                    <a:pt x="350521" y="321824"/>
                  </a:cubicBezTo>
                  <a:lnTo>
                    <a:pt x="345858" y="324633"/>
                  </a:lnTo>
                  <a:cubicBezTo>
                    <a:pt x="314160" y="344757"/>
                    <a:pt x="279887" y="360490"/>
                    <a:pt x="243978" y="371408"/>
                  </a:cubicBezTo>
                  <a:cubicBezTo>
                    <a:pt x="221055" y="377956"/>
                    <a:pt x="196096" y="381530"/>
                    <a:pt x="173599" y="373622"/>
                  </a:cubicBezTo>
                  <a:cubicBezTo>
                    <a:pt x="135395" y="360269"/>
                    <a:pt x="114168" y="315275"/>
                    <a:pt x="119261" y="274877"/>
                  </a:cubicBezTo>
                  <a:cubicBezTo>
                    <a:pt x="122087" y="252003"/>
                    <a:pt x="131635" y="230483"/>
                    <a:pt x="146687" y="213051"/>
                  </a:cubicBezTo>
                  <a:cubicBezTo>
                    <a:pt x="168846" y="187537"/>
                    <a:pt x="200681" y="173245"/>
                    <a:pt x="229970" y="156492"/>
                  </a:cubicBezTo>
                  <a:cubicBezTo>
                    <a:pt x="264748" y="136812"/>
                    <a:pt x="296800" y="112651"/>
                    <a:pt x="325309" y="84626"/>
                  </a:cubicBezTo>
                  <a:cubicBezTo>
                    <a:pt x="329469" y="80544"/>
                    <a:pt x="333375" y="76125"/>
                    <a:pt x="337280" y="72213"/>
                  </a:cubicBezTo>
                  <a:lnTo>
                    <a:pt x="337705" y="72213"/>
                  </a:lnTo>
                  <a:cubicBezTo>
                    <a:pt x="344327" y="65069"/>
                    <a:pt x="350694" y="57755"/>
                    <a:pt x="357231" y="50525"/>
                  </a:cubicBezTo>
                  <a:cubicBezTo>
                    <a:pt x="363665" y="43344"/>
                    <a:pt x="370495" y="36529"/>
                    <a:pt x="377691" y="30114"/>
                  </a:cubicBezTo>
                  <a:cubicBezTo>
                    <a:pt x="382537" y="25903"/>
                    <a:pt x="387672" y="22038"/>
                    <a:pt x="393058" y="18548"/>
                  </a:cubicBezTo>
                  <a:cubicBezTo>
                    <a:pt x="400567" y="13792"/>
                    <a:pt x="408638" y="9993"/>
                    <a:pt x="417084" y="7236"/>
                  </a:cubicBezTo>
                  <a:cubicBezTo>
                    <a:pt x="438344" y="443"/>
                    <a:pt x="461118" y="0"/>
                    <a:pt x="482625" y="5960"/>
                  </a:cubicBezTo>
                  <a:cubicBezTo>
                    <a:pt x="486892" y="7164"/>
                    <a:pt x="491088" y="8612"/>
                    <a:pt x="495190" y="10298"/>
                  </a:cubicBezTo>
                  <a:cubicBezTo>
                    <a:pt x="498951" y="11827"/>
                    <a:pt x="502561" y="13706"/>
                    <a:pt x="505972" y="15911"/>
                  </a:cubicBezTo>
                  <a:cubicBezTo>
                    <a:pt x="519907" y="24869"/>
                    <a:pt x="531285" y="37294"/>
                    <a:pt x="538997" y="51971"/>
                  </a:cubicBezTo>
                  <a:cubicBezTo>
                    <a:pt x="541012" y="55611"/>
                    <a:pt x="542826" y="59359"/>
                    <a:pt x="544431" y="63198"/>
                  </a:cubicBezTo>
                  <a:cubicBezTo>
                    <a:pt x="547602" y="70728"/>
                    <a:pt x="549993" y="78565"/>
                    <a:pt x="551562" y="86586"/>
                  </a:cubicBezTo>
                  <a:cubicBezTo>
                    <a:pt x="551562" y="86586"/>
                    <a:pt x="551562" y="87351"/>
                    <a:pt x="551562" y="87776"/>
                  </a:cubicBezTo>
                  <a:cubicBezTo>
                    <a:pt x="553308" y="97223"/>
                    <a:pt x="553821" y="106858"/>
                    <a:pt x="553091" y="116437"/>
                  </a:cubicBezTo>
                  <a:close/>
                </a:path>
              </a:pathLst>
            </a:custGeom>
            <a:solidFill>
              <a:srgbClr val="DE8431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901822" y="2908674"/>
              <a:ext cx="553821" cy="504523"/>
            </a:xfrm>
            <a:custGeom>
              <a:avLst/>
              <a:gdLst/>
              <a:ahLst/>
              <a:cxnLst/>
              <a:rect l="0" t="0" r="0" b="0"/>
              <a:pathLst>
                <a:path w="553821" h="504523">
                  <a:moveTo>
                    <a:pt x="188733" y="63636"/>
                  </a:moveTo>
                  <a:cubicBezTo>
                    <a:pt x="226067" y="57258"/>
                    <a:pt x="264391" y="60155"/>
                    <a:pt x="300349" y="72073"/>
                  </a:cubicBezTo>
                  <a:cubicBezTo>
                    <a:pt x="304107" y="73413"/>
                    <a:pt x="307871" y="74837"/>
                    <a:pt x="311547" y="76344"/>
                  </a:cubicBezTo>
                  <a:cubicBezTo>
                    <a:pt x="316677" y="78417"/>
                    <a:pt x="321803" y="80570"/>
                    <a:pt x="326869" y="83042"/>
                  </a:cubicBezTo>
                  <a:cubicBezTo>
                    <a:pt x="326347" y="83570"/>
                    <a:pt x="325837" y="84108"/>
                    <a:pt x="325309" y="84626"/>
                  </a:cubicBezTo>
                  <a:cubicBezTo>
                    <a:pt x="296800" y="112651"/>
                    <a:pt x="264748" y="136812"/>
                    <a:pt x="229970" y="156492"/>
                  </a:cubicBezTo>
                  <a:cubicBezTo>
                    <a:pt x="200681" y="173245"/>
                    <a:pt x="168846" y="187537"/>
                    <a:pt x="146687" y="213051"/>
                  </a:cubicBezTo>
                  <a:cubicBezTo>
                    <a:pt x="131635" y="230483"/>
                    <a:pt x="122087" y="252003"/>
                    <a:pt x="119261" y="274877"/>
                  </a:cubicBezTo>
                  <a:cubicBezTo>
                    <a:pt x="114168" y="315275"/>
                    <a:pt x="135395" y="360269"/>
                    <a:pt x="173599" y="373622"/>
                  </a:cubicBezTo>
                  <a:cubicBezTo>
                    <a:pt x="196096" y="381530"/>
                    <a:pt x="221055" y="377956"/>
                    <a:pt x="243978" y="371408"/>
                  </a:cubicBezTo>
                  <a:cubicBezTo>
                    <a:pt x="279887" y="360490"/>
                    <a:pt x="314160" y="344757"/>
                    <a:pt x="345858" y="324633"/>
                  </a:cubicBezTo>
                  <a:lnTo>
                    <a:pt x="350521" y="321824"/>
                  </a:lnTo>
                  <a:cubicBezTo>
                    <a:pt x="352132" y="320838"/>
                    <a:pt x="353717" y="319819"/>
                    <a:pt x="355316" y="318826"/>
                  </a:cubicBezTo>
                  <a:cubicBezTo>
                    <a:pt x="371770" y="330456"/>
                    <a:pt x="388886" y="341116"/>
                    <a:pt x="406590" y="350728"/>
                  </a:cubicBezTo>
                  <a:cubicBezTo>
                    <a:pt x="416196" y="355501"/>
                    <a:pt x="426133" y="361499"/>
                    <a:pt x="436323" y="365602"/>
                  </a:cubicBezTo>
                  <a:cubicBezTo>
                    <a:pt x="422922" y="398078"/>
                    <a:pt x="402157" y="425584"/>
                    <a:pt x="375668" y="448606"/>
                  </a:cubicBezTo>
                  <a:cubicBezTo>
                    <a:pt x="349180" y="471629"/>
                    <a:pt x="317696" y="488140"/>
                    <a:pt x="283728" y="496835"/>
                  </a:cubicBezTo>
                  <a:cubicBezTo>
                    <a:pt x="268153" y="500814"/>
                    <a:pt x="252187" y="503060"/>
                    <a:pt x="236120" y="503532"/>
                  </a:cubicBezTo>
                  <a:cubicBezTo>
                    <a:pt x="193291" y="504523"/>
                    <a:pt x="150971" y="494062"/>
                    <a:pt x="113511" y="473222"/>
                  </a:cubicBezTo>
                  <a:cubicBezTo>
                    <a:pt x="87991" y="459142"/>
                    <a:pt x="65571" y="440031"/>
                    <a:pt x="47609" y="417039"/>
                  </a:cubicBezTo>
                  <a:cubicBezTo>
                    <a:pt x="43934" y="412267"/>
                    <a:pt x="40429" y="407324"/>
                    <a:pt x="37089" y="402133"/>
                  </a:cubicBezTo>
                  <a:cubicBezTo>
                    <a:pt x="20594" y="376602"/>
                    <a:pt x="9450" y="347970"/>
                    <a:pt x="4346" y="317985"/>
                  </a:cubicBezTo>
                  <a:cubicBezTo>
                    <a:pt x="0" y="291462"/>
                    <a:pt x="508" y="264366"/>
                    <a:pt x="5849" y="238026"/>
                  </a:cubicBezTo>
                  <a:cubicBezTo>
                    <a:pt x="8978" y="222573"/>
                    <a:pt x="13824" y="207518"/>
                    <a:pt x="20297" y="193147"/>
                  </a:cubicBezTo>
                  <a:cubicBezTo>
                    <a:pt x="34867" y="159902"/>
                    <a:pt x="57529" y="130854"/>
                    <a:pt x="86200" y="108663"/>
                  </a:cubicBezTo>
                  <a:cubicBezTo>
                    <a:pt x="116190" y="85476"/>
                    <a:pt x="151398" y="70015"/>
                    <a:pt x="188733" y="63636"/>
                  </a:cubicBezTo>
                  <a:close/>
                  <a:moveTo>
                    <a:pt x="553091" y="116437"/>
                  </a:moveTo>
                  <a:cubicBezTo>
                    <a:pt x="552623" y="121047"/>
                    <a:pt x="551857" y="125620"/>
                    <a:pt x="550798" y="130130"/>
                  </a:cubicBezTo>
                  <a:cubicBezTo>
                    <a:pt x="550203" y="132767"/>
                    <a:pt x="549610" y="135403"/>
                    <a:pt x="548761" y="137955"/>
                  </a:cubicBezTo>
                  <a:cubicBezTo>
                    <a:pt x="547911" y="140506"/>
                    <a:pt x="547147" y="142377"/>
                    <a:pt x="546299" y="144588"/>
                  </a:cubicBezTo>
                  <a:cubicBezTo>
                    <a:pt x="535431" y="169242"/>
                    <a:pt x="519423" y="191281"/>
                    <a:pt x="499350" y="209225"/>
                  </a:cubicBezTo>
                  <a:lnTo>
                    <a:pt x="497312" y="211266"/>
                  </a:lnTo>
                  <a:cubicBezTo>
                    <a:pt x="469033" y="238099"/>
                    <a:pt x="438718" y="262695"/>
                    <a:pt x="406641" y="284832"/>
                  </a:cubicBezTo>
                  <a:cubicBezTo>
                    <a:pt x="396030" y="292316"/>
                    <a:pt x="385248" y="299545"/>
                    <a:pt x="374380" y="306689"/>
                  </a:cubicBezTo>
                  <a:cubicBezTo>
                    <a:pt x="366485" y="311877"/>
                    <a:pt x="358587" y="316891"/>
                    <a:pt x="350521" y="321824"/>
                  </a:cubicBezTo>
                  <a:lnTo>
                    <a:pt x="345858" y="324633"/>
                  </a:lnTo>
                  <a:cubicBezTo>
                    <a:pt x="314160" y="344757"/>
                    <a:pt x="279887" y="360490"/>
                    <a:pt x="243978" y="371408"/>
                  </a:cubicBezTo>
                  <a:cubicBezTo>
                    <a:pt x="221055" y="377956"/>
                    <a:pt x="196096" y="381530"/>
                    <a:pt x="173599" y="373622"/>
                  </a:cubicBezTo>
                  <a:cubicBezTo>
                    <a:pt x="135395" y="360269"/>
                    <a:pt x="114168" y="315275"/>
                    <a:pt x="119261" y="274877"/>
                  </a:cubicBezTo>
                  <a:cubicBezTo>
                    <a:pt x="122087" y="252003"/>
                    <a:pt x="131635" y="230483"/>
                    <a:pt x="146687" y="213051"/>
                  </a:cubicBezTo>
                  <a:cubicBezTo>
                    <a:pt x="168846" y="187537"/>
                    <a:pt x="200681" y="173245"/>
                    <a:pt x="229970" y="156492"/>
                  </a:cubicBezTo>
                  <a:cubicBezTo>
                    <a:pt x="264748" y="136812"/>
                    <a:pt x="296800" y="112651"/>
                    <a:pt x="325309" y="84626"/>
                  </a:cubicBezTo>
                  <a:cubicBezTo>
                    <a:pt x="329469" y="80544"/>
                    <a:pt x="333375" y="76125"/>
                    <a:pt x="337280" y="72213"/>
                  </a:cubicBezTo>
                  <a:lnTo>
                    <a:pt x="337705" y="72213"/>
                  </a:lnTo>
                  <a:cubicBezTo>
                    <a:pt x="344327" y="65069"/>
                    <a:pt x="350694" y="57755"/>
                    <a:pt x="357231" y="50525"/>
                  </a:cubicBezTo>
                  <a:cubicBezTo>
                    <a:pt x="363665" y="43344"/>
                    <a:pt x="370495" y="36529"/>
                    <a:pt x="377691" y="30114"/>
                  </a:cubicBezTo>
                  <a:cubicBezTo>
                    <a:pt x="382537" y="25903"/>
                    <a:pt x="387672" y="22038"/>
                    <a:pt x="393058" y="18548"/>
                  </a:cubicBezTo>
                  <a:cubicBezTo>
                    <a:pt x="400567" y="13792"/>
                    <a:pt x="408638" y="9993"/>
                    <a:pt x="417084" y="7236"/>
                  </a:cubicBezTo>
                  <a:cubicBezTo>
                    <a:pt x="438344" y="443"/>
                    <a:pt x="461118" y="0"/>
                    <a:pt x="482625" y="5960"/>
                  </a:cubicBezTo>
                  <a:cubicBezTo>
                    <a:pt x="486892" y="7164"/>
                    <a:pt x="491088" y="8612"/>
                    <a:pt x="495190" y="10298"/>
                  </a:cubicBezTo>
                  <a:cubicBezTo>
                    <a:pt x="498951" y="11827"/>
                    <a:pt x="502561" y="13706"/>
                    <a:pt x="505972" y="15911"/>
                  </a:cubicBezTo>
                  <a:cubicBezTo>
                    <a:pt x="519907" y="24869"/>
                    <a:pt x="531285" y="37294"/>
                    <a:pt x="538997" y="51971"/>
                  </a:cubicBezTo>
                  <a:cubicBezTo>
                    <a:pt x="541012" y="55611"/>
                    <a:pt x="542826" y="59359"/>
                    <a:pt x="544431" y="63198"/>
                  </a:cubicBezTo>
                  <a:cubicBezTo>
                    <a:pt x="547602" y="70728"/>
                    <a:pt x="549993" y="78565"/>
                    <a:pt x="551562" y="86586"/>
                  </a:cubicBezTo>
                  <a:cubicBezTo>
                    <a:pt x="551562" y="86586"/>
                    <a:pt x="551562" y="87351"/>
                    <a:pt x="551562" y="87776"/>
                  </a:cubicBezTo>
                  <a:cubicBezTo>
                    <a:pt x="553308" y="97223"/>
                    <a:pt x="553821" y="106858"/>
                    <a:pt x="553091" y="116437"/>
                  </a:cubicBezTo>
                  <a:close/>
                </a:path>
              </a:pathLst>
            </a:custGeom>
            <a:noFill/>
            <a:ln w="12544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669883" y="2975612"/>
            <a:ext cx="553821" cy="504523"/>
            <a:chOff x="2156335" y="2006292"/>
            <a:chExt cx="553821" cy="504523"/>
          </a:xfrm>
        </p:grpSpPr>
        <p:sp>
          <p:nvSpPr>
            <p:cNvPr id="22" name="Rounded Rectangle 21"/>
            <p:cNvSpPr/>
            <p:nvPr/>
          </p:nvSpPr>
          <p:spPr>
            <a:xfrm>
              <a:off x="2156335" y="2006292"/>
              <a:ext cx="553821" cy="504523"/>
            </a:xfrm>
            <a:custGeom>
              <a:avLst/>
              <a:gdLst/>
              <a:ahLst/>
              <a:cxnLst/>
              <a:rect l="0" t="0" r="0" b="0"/>
              <a:pathLst>
                <a:path w="553821" h="504523">
                  <a:moveTo>
                    <a:pt x="188733" y="440887"/>
                  </a:moveTo>
                  <a:cubicBezTo>
                    <a:pt x="226067" y="447265"/>
                    <a:pt x="264391" y="444368"/>
                    <a:pt x="300349" y="432450"/>
                  </a:cubicBezTo>
                  <a:cubicBezTo>
                    <a:pt x="304107" y="431110"/>
                    <a:pt x="307871" y="429685"/>
                    <a:pt x="311547" y="428178"/>
                  </a:cubicBezTo>
                  <a:cubicBezTo>
                    <a:pt x="316677" y="426105"/>
                    <a:pt x="321803" y="423953"/>
                    <a:pt x="326869" y="421480"/>
                  </a:cubicBezTo>
                  <a:cubicBezTo>
                    <a:pt x="326347" y="420953"/>
                    <a:pt x="325837" y="420415"/>
                    <a:pt x="325309" y="419896"/>
                  </a:cubicBezTo>
                  <a:cubicBezTo>
                    <a:pt x="296800" y="391871"/>
                    <a:pt x="264748" y="367710"/>
                    <a:pt x="229970" y="348031"/>
                  </a:cubicBezTo>
                  <a:cubicBezTo>
                    <a:pt x="200681" y="331278"/>
                    <a:pt x="168846" y="316985"/>
                    <a:pt x="146687" y="291472"/>
                  </a:cubicBezTo>
                  <a:cubicBezTo>
                    <a:pt x="131635" y="274039"/>
                    <a:pt x="122087" y="252519"/>
                    <a:pt x="119261" y="229645"/>
                  </a:cubicBezTo>
                  <a:cubicBezTo>
                    <a:pt x="114168" y="189248"/>
                    <a:pt x="135395" y="144253"/>
                    <a:pt x="173599" y="130901"/>
                  </a:cubicBezTo>
                  <a:cubicBezTo>
                    <a:pt x="196096" y="122992"/>
                    <a:pt x="221055" y="126566"/>
                    <a:pt x="243978" y="133115"/>
                  </a:cubicBezTo>
                  <a:cubicBezTo>
                    <a:pt x="279887" y="144032"/>
                    <a:pt x="314160" y="159765"/>
                    <a:pt x="345858" y="179889"/>
                  </a:cubicBezTo>
                  <a:lnTo>
                    <a:pt x="350521" y="182699"/>
                  </a:lnTo>
                  <a:cubicBezTo>
                    <a:pt x="352132" y="183684"/>
                    <a:pt x="353717" y="184704"/>
                    <a:pt x="355316" y="185697"/>
                  </a:cubicBezTo>
                  <a:cubicBezTo>
                    <a:pt x="371770" y="174067"/>
                    <a:pt x="388886" y="163406"/>
                    <a:pt x="406590" y="153794"/>
                  </a:cubicBezTo>
                  <a:cubicBezTo>
                    <a:pt x="416196" y="149022"/>
                    <a:pt x="426138" y="144421"/>
                    <a:pt x="436328" y="140318"/>
                  </a:cubicBezTo>
                  <a:cubicBezTo>
                    <a:pt x="422927" y="107842"/>
                    <a:pt x="402157" y="78939"/>
                    <a:pt x="375668" y="55916"/>
                  </a:cubicBezTo>
                  <a:cubicBezTo>
                    <a:pt x="349180" y="32894"/>
                    <a:pt x="317696" y="16383"/>
                    <a:pt x="283728" y="7688"/>
                  </a:cubicBezTo>
                  <a:cubicBezTo>
                    <a:pt x="268153" y="3709"/>
                    <a:pt x="252187" y="1463"/>
                    <a:pt x="236120" y="991"/>
                  </a:cubicBezTo>
                  <a:cubicBezTo>
                    <a:pt x="193291" y="0"/>
                    <a:pt x="150971" y="10460"/>
                    <a:pt x="113511" y="31300"/>
                  </a:cubicBezTo>
                  <a:cubicBezTo>
                    <a:pt x="87991" y="45381"/>
                    <a:pt x="65571" y="64492"/>
                    <a:pt x="47609" y="87483"/>
                  </a:cubicBezTo>
                  <a:cubicBezTo>
                    <a:pt x="43934" y="92255"/>
                    <a:pt x="40429" y="97198"/>
                    <a:pt x="37089" y="102389"/>
                  </a:cubicBezTo>
                  <a:cubicBezTo>
                    <a:pt x="20594" y="127920"/>
                    <a:pt x="9450" y="156553"/>
                    <a:pt x="4346" y="186537"/>
                  </a:cubicBezTo>
                  <a:cubicBezTo>
                    <a:pt x="0" y="213061"/>
                    <a:pt x="508" y="240157"/>
                    <a:pt x="5849" y="266496"/>
                  </a:cubicBezTo>
                  <a:cubicBezTo>
                    <a:pt x="8978" y="281949"/>
                    <a:pt x="13824" y="297004"/>
                    <a:pt x="20297" y="311376"/>
                  </a:cubicBezTo>
                  <a:cubicBezTo>
                    <a:pt x="34867" y="344621"/>
                    <a:pt x="57529" y="373669"/>
                    <a:pt x="86200" y="395860"/>
                  </a:cubicBezTo>
                  <a:cubicBezTo>
                    <a:pt x="116190" y="419047"/>
                    <a:pt x="151398" y="434507"/>
                    <a:pt x="188733" y="440887"/>
                  </a:cubicBezTo>
                  <a:close/>
                  <a:moveTo>
                    <a:pt x="553091" y="388085"/>
                  </a:moveTo>
                  <a:cubicBezTo>
                    <a:pt x="552623" y="383476"/>
                    <a:pt x="551857" y="378902"/>
                    <a:pt x="550798" y="374393"/>
                  </a:cubicBezTo>
                  <a:cubicBezTo>
                    <a:pt x="550203" y="371756"/>
                    <a:pt x="549610" y="369120"/>
                    <a:pt x="548761" y="366568"/>
                  </a:cubicBezTo>
                  <a:cubicBezTo>
                    <a:pt x="547911" y="364016"/>
                    <a:pt x="547147" y="362145"/>
                    <a:pt x="546299" y="359934"/>
                  </a:cubicBezTo>
                  <a:cubicBezTo>
                    <a:pt x="535431" y="335280"/>
                    <a:pt x="519423" y="313241"/>
                    <a:pt x="499350" y="295298"/>
                  </a:cubicBezTo>
                  <a:lnTo>
                    <a:pt x="497312" y="293257"/>
                  </a:lnTo>
                  <a:cubicBezTo>
                    <a:pt x="469033" y="266424"/>
                    <a:pt x="438718" y="241828"/>
                    <a:pt x="406641" y="219691"/>
                  </a:cubicBezTo>
                  <a:cubicBezTo>
                    <a:pt x="396030" y="212206"/>
                    <a:pt x="385248" y="204978"/>
                    <a:pt x="374380" y="197834"/>
                  </a:cubicBezTo>
                  <a:cubicBezTo>
                    <a:pt x="366485" y="192646"/>
                    <a:pt x="358587" y="187632"/>
                    <a:pt x="350521" y="182699"/>
                  </a:cubicBezTo>
                  <a:lnTo>
                    <a:pt x="345858" y="179889"/>
                  </a:lnTo>
                  <a:cubicBezTo>
                    <a:pt x="314160" y="159765"/>
                    <a:pt x="279887" y="144032"/>
                    <a:pt x="243978" y="133115"/>
                  </a:cubicBezTo>
                  <a:cubicBezTo>
                    <a:pt x="221055" y="126566"/>
                    <a:pt x="196096" y="122992"/>
                    <a:pt x="173599" y="130901"/>
                  </a:cubicBezTo>
                  <a:cubicBezTo>
                    <a:pt x="135395" y="144253"/>
                    <a:pt x="114168" y="189248"/>
                    <a:pt x="119261" y="229645"/>
                  </a:cubicBezTo>
                  <a:cubicBezTo>
                    <a:pt x="122087" y="252519"/>
                    <a:pt x="131635" y="274039"/>
                    <a:pt x="146687" y="291472"/>
                  </a:cubicBezTo>
                  <a:cubicBezTo>
                    <a:pt x="168846" y="316985"/>
                    <a:pt x="200681" y="331278"/>
                    <a:pt x="229970" y="348031"/>
                  </a:cubicBezTo>
                  <a:cubicBezTo>
                    <a:pt x="264748" y="367710"/>
                    <a:pt x="296800" y="391871"/>
                    <a:pt x="325309" y="419896"/>
                  </a:cubicBezTo>
                  <a:cubicBezTo>
                    <a:pt x="329469" y="423979"/>
                    <a:pt x="333375" y="428398"/>
                    <a:pt x="337280" y="432310"/>
                  </a:cubicBezTo>
                  <a:lnTo>
                    <a:pt x="337705" y="432310"/>
                  </a:lnTo>
                  <a:cubicBezTo>
                    <a:pt x="344327" y="439454"/>
                    <a:pt x="350694" y="446768"/>
                    <a:pt x="357231" y="453997"/>
                  </a:cubicBezTo>
                  <a:cubicBezTo>
                    <a:pt x="363665" y="461179"/>
                    <a:pt x="370495" y="467994"/>
                    <a:pt x="377691" y="474408"/>
                  </a:cubicBezTo>
                  <a:cubicBezTo>
                    <a:pt x="382537" y="478619"/>
                    <a:pt x="387672" y="482485"/>
                    <a:pt x="393058" y="485975"/>
                  </a:cubicBezTo>
                  <a:cubicBezTo>
                    <a:pt x="400567" y="490730"/>
                    <a:pt x="408638" y="494530"/>
                    <a:pt x="417084" y="497286"/>
                  </a:cubicBezTo>
                  <a:cubicBezTo>
                    <a:pt x="438344" y="504080"/>
                    <a:pt x="461118" y="504523"/>
                    <a:pt x="482625" y="498562"/>
                  </a:cubicBezTo>
                  <a:cubicBezTo>
                    <a:pt x="486892" y="497358"/>
                    <a:pt x="491088" y="495911"/>
                    <a:pt x="495190" y="494225"/>
                  </a:cubicBezTo>
                  <a:cubicBezTo>
                    <a:pt x="498951" y="492695"/>
                    <a:pt x="502561" y="490816"/>
                    <a:pt x="505972" y="488612"/>
                  </a:cubicBezTo>
                  <a:cubicBezTo>
                    <a:pt x="519907" y="479654"/>
                    <a:pt x="531285" y="467229"/>
                    <a:pt x="538997" y="452551"/>
                  </a:cubicBezTo>
                  <a:cubicBezTo>
                    <a:pt x="541012" y="448912"/>
                    <a:pt x="542826" y="445164"/>
                    <a:pt x="544431" y="441325"/>
                  </a:cubicBezTo>
                  <a:cubicBezTo>
                    <a:pt x="547602" y="433795"/>
                    <a:pt x="549993" y="425957"/>
                    <a:pt x="551562" y="417937"/>
                  </a:cubicBezTo>
                  <a:cubicBezTo>
                    <a:pt x="551562" y="417937"/>
                    <a:pt x="551562" y="417172"/>
                    <a:pt x="551562" y="416746"/>
                  </a:cubicBezTo>
                  <a:cubicBezTo>
                    <a:pt x="553308" y="407299"/>
                    <a:pt x="553821" y="397665"/>
                    <a:pt x="553091" y="388085"/>
                  </a:cubicBezTo>
                  <a:close/>
                </a:path>
              </a:pathLst>
            </a:custGeom>
            <a:solidFill>
              <a:srgbClr val="E0CB15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2156335" y="2006292"/>
              <a:ext cx="553821" cy="504523"/>
            </a:xfrm>
            <a:custGeom>
              <a:avLst/>
              <a:gdLst/>
              <a:ahLst/>
              <a:cxnLst/>
              <a:rect l="0" t="0" r="0" b="0"/>
              <a:pathLst>
                <a:path w="553821" h="504523">
                  <a:moveTo>
                    <a:pt x="188733" y="440887"/>
                  </a:moveTo>
                  <a:cubicBezTo>
                    <a:pt x="226067" y="447265"/>
                    <a:pt x="264391" y="444368"/>
                    <a:pt x="300349" y="432450"/>
                  </a:cubicBezTo>
                  <a:cubicBezTo>
                    <a:pt x="304107" y="431110"/>
                    <a:pt x="307871" y="429685"/>
                    <a:pt x="311547" y="428178"/>
                  </a:cubicBezTo>
                  <a:cubicBezTo>
                    <a:pt x="316677" y="426105"/>
                    <a:pt x="321803" y="423953"/>
                    <a:pt x="326869" y="421480"/>
                  </a:cubicBezTo>
                  <a:cubicBezTo>
                    <a:pt x="326347" y="420953"/>
                    <a:pt x="325837" y="420415"/>
                    <a:pt x="325309" y="419896"/>
                  </a:cubicBezTo>
                  <a:cubicBezTo>
                    <a:pt x="296800" y="391871"/>
                    <a:pt x="264748" y="367710"/>
                    <a:pt x="229970" y="348031"/>
                  </a:cubicBezTo>
                  <a:cubicBezTo>
                    <a:pt x="200681" y="331278"/>
                    <a:pt x="168846" y="316985"/>
                    <a:pt x="146687" y="291472"/>
                  </a:cubicBezTo>
                  <a:cubicBezTo>
                    <a:pt x="131635" y="274039"/>
                    <a:pt x="122087" y="252519"/>
                    <a:pt x="119261" y="229645"/>
                  </a:cubicBezTo>
                  <a:cubicBezTo>
                    <a:pt x="114168" y="189248"/>
                    <a:pt x="135395" y="144253"/>
                    <a:pt x="173599" y="130901"/>
                  </a:cubicBezTo>
                  <a:cubicBezTo>
                    <a:pt x="196096" y="122992"/>
                    <a:pt x="221055" y="126566"/>
                    <a:pt x="243978" y="133115"/>
                  </a:cubicBezTo>
                  <a:cubicBezTo>
                    <a:pt x="279887" y="144032"/>
                    <a:pt x="314160" y="159765"/>
                    <a:pt x="345858" y="179889"/>
                  </a:cubicBezTo>
                  <a:lnTo>
                    <a:pt x="350521" y="182699"/>
                  </a:lnTo>
                  <a:cubicBezTo>
                    <a:pt x="352132" y="183684"/>
                    <a:pt x="353717" y="184704"/>
                    <a:pt x="355316" y="185697"/>
                  </a:cubicBezTo>
                  <a:cubicBezTo>
                    <a:pt x="371770" y="174067"/>
                    <a:pt x="388886" y="163406"/>
                    <a:pt x="406590" y="153794"/>
                  </a:cubicBezTo>
                  <a:cubicBezTo>
                    <a:pt x="416196" y="149022"/>
                    <a:pt x="426138" y="144421"/>
                    <a:pt x="436328" y="140318"/>
                  </a:cubicBezTo>
                  <a:cubicBezTo>
                    <a:pt x="422927" y="107842"/>
                    <a:pt x="402157" y="78939"/>
                    <a:pt x="375668" y="55916"/>
                  </a:cubicBezTo>
                  <a:cubicBezTo>
                    <a:pt x="349180" y="32894"/>
                    <a:pt x="317696" y="16383"/>
                    <a:pt x="283728" y="7688"/>
                  </a:cubicBezTo>
                  <a:cubicBezTo>
                    <a:pt x="268153" y="3709"/>
                    <a:pt x="252187" y="1463"/>
                    <a:pt x="236120" y="991"/>
                  </a:cubicBezTo>
                  <a:cubicBezTo>
                    <a:pt x="193291" y="0"/>
                    <a:pt x="150971" y="10460"/>
                    <a:pt x="113511" y="31300"/>
                  </a:cubicBezTo>
                  <a:cubicBezTo>
                    <a:pt x="87991" y="45381"/>
                    <a:pt x="65571" y="64492"/>
                    <a:pt x="47609" y="87483"/>
                  </a:cubicBezTo>
                  <a:cubicBezTo>
                    <a:pt x="43934" y="92255"/>
                    <a:pt x="40429" y="97198"/>
                    <a:pt x="37089" y="102389"/>
                  </a:cubicBezTo>
                  <a:cubicBezTo>
                    <a:pt x="20594" y="127920"/>
                    <a:pt x="9450" y="156553"/>
                    <a:pt x="4346" y="186537"/>
                  </a:cubicBezTo>
                  <a:cubicBezTo>
                    <a:pt x="0" y="213061"/>
                    <a:pt x="508" y="240157"/>
                    <a:pt x="5849" y="266496"/>
                  </a:cubicBezTo>
                  <a:cubicBezTo>
                    <a:pt x="8978" y="281949"/>
                    <a:pt x="13824" y="297004"/>
                    <a:pt x="20297" y="311376"/>
                  </a:cubicBezTo>
                  <a:cubicBezTo>
                    <a:pt x="34867" y="344621"/>
                    <a:pt x="57529" y="373669"/>
                    <a:pt x="86200" y="395860"/>
                  </a:cubicBezTo>
                  <a:cubicBezTo>
                    <a:pt x="116190" y="419047"/>
                    <a:pt x="151398" y="434507"/>
                    <a:pt x="188733" y="440887"/>
                  </a:cubicBezTo>
                  <a:close/>
                  <a:moveTo>
                    <a:pt x="553091" y="388085"/>
                  </a:moveTo>
                  <a:cubicBezTo>
                    <a:pt x="552623" y="383476"/>
                    <a:pt x="551857" y="378902"/>
                    <a:pt x="550798" y="374393"/>
                  </a:cubicBezTo>
                  <a:cubicBezTo>
                    <a:pt x="550203" y="371756"/>
                    <a:pt x="549610" y="369120"/>
                    <a:pt x="548761" y="366568"/>
                  </a:cubicBezTo>
                  <a:cubicBezTo>
                    <a:pt x="547911" y="364016"/>
                    <a:pt x="547147" y="362145"/>
                    <a:pt x="546299" y="359934"/>
                  </a:cubicBezTo>
                  <a:cubicBezTo>
                    <a:pt x="535431" y="335280"/>
                    <a:pt x="519423" y="313241"/>
                    <a:pt x="499350" y="295298"/>
                  </a:cubicBezTo>
                  <a:lnTo>
                    <a:pt x="497312" y="293257"/>
                  </a:lnTo>
                  <a:cubicBezTo>
                    <a:pt x="469033" y="266424"/>
                    <a:pt x="438718" y="241828"/>
                    <a:pt x="406641" y="219691"/>
                  </a:cubicBezTo>
                  <a:cubicBezTo>
                    <a:pt x="396030" y="212206"/>
                    <a:pt x="385248" y="204978"/>
                    <a:pt x="374380" y="197834"/>
                  </a:cubicBezTo>
                  <a:cubicBezTo>
                    <a:pt x="366485" y="192646"/>
                    <a:pt x="358587" y="187632"/>
                    <a:pt x="350521" y="182699"/>
                  </a:cubicBezTo>
                  <a:lnTo>
                    <a:pt x="345858" y="179889"/>
                  </a:lnTo>
                  <a:cubicBezTo>
                    <a:pt x="314160" y="159765"/>
                    <a:pt x="279887" y="144032"/>
                    <a:pt x="243978" y="133115"/>
                  </a:cubicBezTo>
                  <a:cubicBezTo>
                    <a:pt x="221055" y="126566"/>
                    <a:pt x="196096" y="122992"/>
                    <a:pt x="173599" y="130901"/>
                  </a:cubicBezTo>
                  <a:cubicBezTo>
                    <a:pt x="135395" y="144253"/>
                    <a:pt x="114168" y="189248"/>
                    <a:pt x="119261" y="229645"/>
                  </a:cubicBezTo>
                  <a:cubicBezTo>
                    <a:pt x="122087" y="252519"/>
                    <a:pt x="131635" y="274039"/>
                    <a:pt x="146687" y="291472"/>
                  </a:cubicBezTo>
                  <a:cubicBezTo>
                    <a:pt x="168846" y="316985"/>
                    <a:pt x="200681" y="331278"/>
                    <a:pt x="229970" y="348031"/>
                  </a:cubicBezTo>
                  <a:cubicBezTo>
                    <a:pt x="264748" y="367710"/>
                    <a:pt x="296800" y="391871"/>
                    <a:pt x="325309" y="419896"/>
                  </a:cubicBezTo>
                  <a:cubicBezTo>
                    <a:pt x="329469" y="423979"/>
                    <a:pt x="333375" y="428398"/>
                    <a:pt x="337280" y="432310"/>
                  </a:cubicBezTo>
                  <a:lnTo>
                    <a:pt x="337705" y="432310"/>
                  </a:lnTo>
                  <a:cubicBezTo>
                    <a:pt x="344327" y="439454"/>
                    <a:pt x="350694" y="446768"/>
                    <a:pt x="357231" y="453997"/>
                  </a:cubicBezTo>
                  <a:cubicBezTo>
                    <a:pt x="363665" y="461179"/>
                    <a:pt x="370495" y="467994"/>
                    <a:pt x="377691" y="474408"/>
                  </a:cubicBezTo>
                  <a:cubicBezTo>
                    <a:pt x="382537" y="478619"/>
                    <a:pt x="387672" y="482485"/>
                    <a:pt x="393058" y="485975"/>
                  </a:cubicBezTo>
                  <a:cubicBezTo>
                    <a:pt x="400567" y="490730"/>
                    <a:pt x="408638" y="494530"/>
                    <a:pt x="417084" y="497286"/>
                  </a:cubicBezTo>
                  <a:cubicBezTo>
                    <a:pt x="438344" y="504080"/>
                    <a:pt x="461118" y="504523"/>
                    <a:pt x="482625" y="498562"/>
                  </a:cubicBezTo>
                  <a:cubicBezTo>
                    <a:pt x="486892" y="497358"/>
                    <a:pt x="491088" y="495911"/>
                    <a:pt x="495190" y="494225"/>
                  </a:cubicBezTo>
                  <a:cubicBezTo>
                    <a:pt x="498951" y="492695"/>
                    <a:pt x="502561" y="490816"/>
                    <a:pt x="505972" y="488612"/>
                  </a:cubicBezTo>
                  <a:cubicBezTo>
                    <a:pt x="519907" y="479654"/>
                    <a:pt x="531285" y="467229"/>
                    <a:pt x="538997" y="452551"/>
                  </a:cubicBezTo>
                  <a:cubicBezTo>
                    <a:pt x="541012" y="448912"/>
                    <a:pt x="542826" y="445164"/>
                    <a:pt x="544431" y="441325"/>
                  </a:cubicBezTo>
                  <a:cubicBezTo>
                    <a:pt x="547602" y="433795"/>
                    <a:pt x="549993" y="425957"/>
                    <a:pt x="551562" y="417937"/>
                  </a:cubicBezTo>
                  <a:cubicBezTo>
                    <a:pt x="551562" y="417937"/>
                    <a:pt x="551562" y="417172"/>
                    <a:pt x="551562" y="416746"/>
                  </a:cubicBezTo>
                  <a:cubicBezTo>
                    <a:pt x="553308" y="407299"/>
                    <a:pt x="553821" y="397665"/>
                    <a:pt x="553091" y="388085"/>
                  </a:cubicBezTo>
                  <a:close/>
                </a:path>
              </a:pathLst>
            </a:custGeom>
            <a:noFill/>
            <a:ln w="12544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347940" y="3921809"/>
            <a:ext cx="553821" cy="504523"/>
            <a:chOff x="3410847" y="2908674"/>
            <a:chExt cx="553821" cy="504523"/>
          </a:xfrm>
        </p:grpSpPr>
        <p:sp>
          <p:nvSpPr>
            <p:cNvPr id="25" name="Rounded Rectangle 24"/>
            <p:cNvSpPr/>
            <p:nvPr/>
          </p:nvSpPr>
          <p:spPr>
            <a:xfrm>
              <a:off x="3410847" y="2908674"/>
              <a:ext cx="553821" cy="504523"/>
            </a:xfrm>
            <a:custGeom>
              <a:avLst/>
              <a:gdLst/>
              <a:ahLst/>
              <a:cxnLst/>
              <a:rect l="0" t="0" r="0" b="0"/>
              <a:pathLst>
                <a:path w="553821" h="504523">
                  <a:moveTo>
                    <a:pt x="188733" y="63636"/>
                  </a:moveTo>
                  <a:cubicBezTo>
                    <a:pt x="226067" y="57258"/>
                    <a:pt x="264391" y="60155"/>
                    <a:pt x="300349" y="72073"/>
                  </a:cubicBezTo>
                  <a:cubicBezTo>
                    <a:pt x="304107" y="73413"/>
                    <a:pt x="307871" y="74837"/>
                    <a:pt x="311547" y="76344"/>
                  </a:cubicBezTo>
                  <a:cubicBezTo>
                    <a:pt x="316677" y="78417"/>
                    <a:pt x="321803" y="80570"/>
                    <a:pt x="326869" y="83042"/>
                  </a:cubicBezTo>
                  <a:cubicBezTo>
                    <a:pt x="326347" y="83570"/>
                    <a:pt x="325837" y="84108"/>
                    <a:pt x="325309" y="84626"/>
                  </a:cubicBezTo>
                  <a:cubicBezTo>
                    <a:pt x="296800" y="112651"/>
                    <a:pt x="264748" y="136812"/>
                    <a:pt x="229970" y="156492"/>
                  </a:cubicBezTo>
                  <a:cubicBezTo>
                    <a:pt x="200681" y="173245"/>
                    <a:pt x="168846" y="187537"/>
                    <a:pt x="146687" y="213051"/>
                  </a:cubicBezTo>
                  <a:cubicBezTo>
                    <a:pt x="131635" y="230483"/>
                    <a:pt x="122087" y="252003"/>
                    <a:pt x="119261" y="274877"/>
                  </a:cubicBezTo>
                  <a:cubicBezTo>
                    <a:pt x="114168" y="315275"/>
                    <a:pt x="135395" y="360269"/>
                    <a:pt x="173599" y="373622"/>
                  </a:cubicBezTo>
                  <a:cubicBezTo>
                    <a:pt x="196096" y="381530"/>
                    <a:pt x="221055" y="377956"/>
                    <a:pt x="243978" y="371408"/>
                  </a:cubicBezTo>
                  <a:cubicBezTo>
                    <a:pt x="279887" y="360490"/>
                    <a:pt x="314160" y="344757"/>
                    <a:pt x="345858" y="324633"/>
                  </a:cubicBezTo>
                  <a:lnTo>
                    <a:pt x="350521" y="321824"/>
                  </a:lnTo>
                  <a:cubicBezTo>
                    <a:pt x="352132" y="320838"/>
                    <a:pt x="353717" y="319819"/>
                    <a:pt x="355316" y="318826"/>
                  </a:cubicBezTo>
                  <a:cubicBezTo>
                    <a:pt x="371770" y="330456"/>
                    <a:pt x="388886" y="341116"/>
                    <a:pt x="406590" y="350728"/>
                  </a:cubicBezTo>
                  <a:cubicBezTo>
                    <a:pt x="416196" y="355501"/>
                    <a:pt x="426133" y="361499"/>
                    <a:pt x="436323" y="365602"/>
                  </a:cubicBezTo>
                  <a:cubicBezTo>
                    <a:pt x="422922" y="398078"/>
                    <a:pt x="402157" y="425584"/>
                    <a:pt x="375668" y="448606"/>
                  </a:cubicBezTo>
                  <a:cubicBezTo>
                    <a:pt x="349180" y="471629"/>
                    <a:pt x="317696" y="488140"/>
                    <a:pt x="283728" y="496835"/>
                  </a:cubicBezTo>
                  <a:cubicBezTo>
                    <a:pt x="268153" y="500814"/>
                    <a:pt x="252187" y="503060"/>
                    <a:pt x="236120" y="503532"/>
                  </a:cubicBezTo>
                  <a:cubicBezTo>
                    <a:pt x="193291" y="504523"/>
                    <a:pt x="150971" y="494062"/>
                    <a:pt x="113511" y="473222"/>
                  </a:cubicBezTo>
                  <a:cubicBezTo>
                    <a:pt x="87991" y="459142"/>
                    <a:pt x="65571" y="440031"/>
                    <a:pt x="47609" y="417039"/>
                  </a:cubicBezTo>
                  <a:cubicBezTo>
                    <a:pt x="43934" y="412267"/>
                    <a:pt x="40429" y="407324"/>
                    <a:pt x="37089" y="402133"/>
                  </a:cubicBezTo>
                  <a:cubicBezTo>
                    <a:pt x="20594" y="376602"/>
                    <a:pt x="9450" y="347970"/>
                    <a:pt x="4346" y="317985"/>
                  </a:cubicBezTo>
                  <a:cubicBezTo>
                    <a:pt x="0" y="291462"/>
                    <a:pt x="508" y="264366"/>
                    <a:pt x="5849" y="238026"/>
                  </a:cubicBezTo>
                  <a:cubicBezTo>
                    <a:pt x="8978" y="222573"/>
                    <a:pt x="13824" y="207518"/>
                    <a:pt x="20297" y="193147"/>
                  </a:cubicBezTo>
                  <a:cubicBezTo>
                    <a:pt x="34867" y="159902"/>
                    <a:pt x="57529" y="130854"/>
                    <a:pt x="86200" y="108663"/>
                  </a:cubicBezTo>
                  <a:cubicBezTo>
                    <a:pt x="116190" y="85476"/>
                    <a:pt x="151398" y="70015"/>
                    <a:pt x="188733" y="63636"/>
                  </a:cubicBezTo>
                  <a:close/>
                  <a:moveTo>
                    <a:pt x="553091" y="116437"/>
                  </a:moveTo>
                  <a:cubicBezTo>
                    <a:pt x="552623" y="121047"/>
                    <a:pt x="551857" y="125620"/>
                    <a:pt x="550798" y="130130"/>
                  </a:cubicBezTo>
                  <a:cubicBezTo>
                    <a:pt x="550203" y="132767"/>
                    <a:pt x="549610" y="135403"/>
                    <a:pt x="548761" y="137955"/>
                  </a:cubicBezTo>
                  <a:cubicBezTo>
                    <a:pt x="547911" y="140506"/>
                    <a:pt x="547147" y="142377"/>
                    <a:pt x="546299" y="144588"/>
                  </a:cubicBezTo>
                  <a:cubicBezTo>
                    <a:pt x="535431" y="169242"/>
                    <a:pt x="519423" y="191281"/>
                    <a:pt x="499350" y="209225"/>
                  </a:cubicBezTo>
                  <a:lnTo>
                    <a:pt x="497312" y="211266"/>
                  </a:lnTo>
                  <a:cubicBezTo>
                    <a:pt x="469033" y="238099"/>
                    <a:pt x="438718" y="262695"/>
                    <a:pt x="406641" y="284832"/>
                  </a:cubicBezTo>
                  <a:cubicBezTo>
                    <a:pt x="396030" y="292316"/>
                    <a:pt x="385248" y="299545"/>
                    <a:pt x="374380" y="306689"/>
                  </a:cubicBezTo>
                  <a:cubicBezTo>
                    <a:pt x="366485" y="311877"/>
                    <a:pt x="358587" y="316891"/>
                    <a:pt x="350521" y="321824"/>
                  </a:cubicBezTo>
                  <a:lnTo>
                    <a:pt x="345858" y="324633"/>
                  </a:lnTo>
                  <a:cubicBezTo>
                    <a:pt x="314160" y="344757"/>
                    <a:pt x="279887" y="360490"/>
                    <a:pt x="243978" y="371408"/>
                  </a:cubicBezTo>
                  <a:cubicBezTo>
                    <a:pt x="221055" y="377956"/>
                    <a:pt x="196096" y="381530"/>
                    <a:pt x="173599" y="373622"/>
                  </a:cubicBezTo>
                  <a:cubicBezTo>
                    <a:pt x="135395" y="360269"/>
                    <a:pt x="114168" y="315275"/>
                    <a:pt x="119261" y="274877"/>
                  </a:cubicBezTo>
                  <a:cubicBezTo>
                    <a:pt x="122087" y="252003"/>
                    <a:pt x="131635" y="230483"/>
                    <a:pt x="146687" y="213051"/>
                  </a:cubicBezTo>
                  <a:cubicBezTo>
                    <a:pt x="168846" y="187537"/>
                    <a:pt x="200681" y="173245"/>
                    <a:pt x="229970" y="156492"/>
                  </a:cubicBezTo>
                  <a:cubicBezTo>
                    <a:pt x="264748" y="136812"/>
                    <a:pt x="296800" y="112651"/>
                    <a:pt x="325309" y="84626"/>
                  </a:cubicBezTo>
                  <a:cubicBezTo>
                    <a:pt x="329469" y="80544"/>
                    <a:pt x="333375" y="76125"/>
                    <a:pt x="337280" y="72213"/>
                  </a:cubicBezTo>
                  <a:lnTo>
                    <a:pt x="337705" y="72213"/>
                  </a:lnTo>
                  <a:cubicBezTo>
                    <a:pt x="344327" y="65069"/>
                    <a:pt x="350694" y="57755"/>
                    <a:pt x="357231" y="50525"/>
                  </a:cubicBezTo>
                  <a:cubicBezTo>
                    <a:pt x="363665" y="43344"/>
                    <a:pt x="370495" y="36529"/>
                    <a:pt x="377691" y="30114"/>
                  </a:cubicBezTo>
                  <a:cubicBezTo>
                    <a:pt x="382537" y="25903"/>
                    <a:pt x="387672" y="22038"/>
                    <a:pt x="393058" y="18548"/>
                  </a:cubicBezTo>
                  <a:cubicBezTo>
                    <a:pt x="400567" y="13792"/>
                    <a:pt x="408638" y="9993"/>
                    <a:pt x="417084" y="7236"/>
                  </a:cubicBezTo>
                  <a:cubicBezTo>
                    <a:pt x="438344" y="443"/>
                    <a:pt x="461118" y="0"/>
                    <a:pt x="482625" y="5960"/>
                  </a:cubicBezTo>
                  <a:cubicBezTo>
                    <a:pt x="486892" y="7164"/>
                    <a:pt x="491088" y="8612"/>
                    <a:pt x="495190" y="10298"/>
                  </a:cubicBezTo>
                  <a:cubicBezTo>
                    <a:pt x="498951" y="11827"/>
                    <a:pt x="502561" y="13706"/>
                    <a:pt x="505972" y="15911"/>
                  </a:cubicBezTo>
                  <a:cubicBezTo>
                    <a:pt x="519907" y="24869"/>
                    <a:pt x="531285" y="37294"/>
                    <a:pt x="538997" y="51971"/>
                  </a:cubicBezTo>
                  <a:cubicBezTo>
                    <a:pt x="541012" y="55611"/>
                    <a:pt x="542826" y="59359"/>
                    <a:pt x="544431" y="63198"/>
                  </a:cubicBezTo>
                  <a:cubicBezTo>
                    <a:pt x="547602" y="70728"/>
                    <a:pt x="549993" y="78565"/>
                    <a:pt x="551562" y="86586"/>
                  </a:cubicBezTo>
                  <a:cubicBezTo>
                    <a:pt x="551562" y="86586"/>
                    <a:pt x="551562" y="87351"/>
                    <a:pt x="551562" y="87776"/>
                  </a:cubicBezTo>
                  <a:cubicBezTo>
                    <a:pt x="553308" y="97223"/>
                    <a:pt x="553821" y="106858"/>
                    <a:pt x="553091" y="116437"/>
                  </a:cubicBezTo>
                  <a:close/>
                </a:path>
              </a:pathLst>
            </a:custGeom>
            <a:solidFill>
              <a:srgbClr val="3CC583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3410847" y="2908674"/>
              <a:ext cx="553821" cy="504523"/>
            </a:xfrm>
            <a:custGeom>
              <a:avLst/>
              <a:gdLst/>
              <a:ahLst/>
              <a:cxnLst/>
              <a:rect l="0" t="0" r="0" b="0"/>
              <a:pathLst>
                <a:path w="553821" h="504523">
                  <a:moveTo>
                    <a:pt x="188733" y="63636"/>
                  </a:moveTo>
                  <a:cubicBezTo>
                    <a:pt x="226067" y="57258"/>
                    <a:pt x="264391" y="60155"/>
                    <a:pt x="300349" y="72073"/>
                  </a:cubicBezTo>
                  <a:cubicBezTo>
                    <a:pt x="304107" y="73413"/>
                    <a:pt x="307871" y="74837"/>
                    <a:pt x="311547" y="76344"/>
                  </a:cubicBezTo>
                  <a:cubicBezTo>
                    <a:pt x="316677" y="78417"/>
                    <a:pt x="321803" y="80570"/>
                    <a:pt x="326869" y="83042"/>
                  </a:cubicBezTo>
                  <a:cubicBezTo>
                    <a:pt x="326347" y="83570"/>
                    <a:pt x="325837" y="84108"/>
                    <a:pt x="325309" y="84626"/>
                  </a:cubicBezTo>
                  <a:cubicBezTo>
                    <a:pt x="296800" y="112651"/>
                    <a:pt x="264748" y="136812"/>
                    <a:pt x="229970" y="156492"/>
                  </a:cubicBezTo>
                  <a:cubicBezTo>
                    <a:pt x="200681" y="173245"/>
                    <a:pt x="168846" y="187537"/>
                    <a:pt x="146687" y="213051"/>
                  </a:cubicBezTo>
                  <a:cubicBezTo>
                    <a:pt x="131635" y="230483"/>
                    <a:pt x="122087" y="252003"/>
                    <a:pt x="119261" y="274877"/>
                  </a:cubicBezTo>
                  <a:cubicBezTo>
                    <a:pt x="114168" y="315275"/>
                    <a:pt x="135395" y="360269"/>
                    <a:pt x="173599" y="373622"/>
                  </a:cubicBezTo>
                  <a:cubicBezTo>
                    <a:pt x="196096" y="381530"/>
                    <a:pt x="221055" y="377956"/>
                    <a:pt x="243978" y="371408"/>
                  </a:cubicBezTo>
                  <a:cubicBezTo>
                    <a:pt x="279887" y="360490"/>
                    <a:pt x="314160" y="344757"/>
                    <a:pt x="345858" y="324633"/>
                  </a:cubicBezTo>
                  <a:lnTo>
                    <a:pt x="350521" y="321824"/>
                  </a:lnTo>
                  <a:cubicBezTo>
                    <a:pt x="352132" y="320838"/>
                    <a:pt x="353717" y="319819"/>
                    <a:pt x="355316" y="318826"/>
                  </a:cubicBezTo>
                  <a:cubicBezTo>
                    <a:pt x="371770" y="330456"/>
                    <a:pt x="388886" y="341116"/>
                    <a:pt x="406590" y="350728"/>
                  </a:cubicBezTo>
                  <a:cubicBezTo>
                    <a:pt x="416196" y="355501"/>
                    <a:pt x="426133" y="361499"/>
                    <a:pt x="436323" y="365602"/>
                  </a:cubicBezTo>
                  <a:cubicBezTo>
                    <a:pt x="422922" y="398078"/>
                    <a:pt x="402157" y="425584"/>
                    <a:pt x="375668" y="448606"/>
                  </a:cubicBezTo>
                  <a:cubicBezTo>
                    <a:pt x="349180" y="471629"/>
                    <a:pt x="317696" y="488140"/>
                    <a:pt x="283728" y="496835"/>
                  </a:cubicBezTo>
                  <a:cubicBezTo>
                    <a:pt x="268153" y="500814"/>
                    <a:pt x="252187" y="503060"/>
                    <a:pt x="236120" y="503532"/>
                  </a:cubicBezTo>
                  <a:cubicBezTo>
                    <a:pt x="193291" y="504523"/>
                    <a:pt x="150971" y="494062"/>
                    <a:pt x="113511" y="473222"/>
                  </a:cubicBezTo>
                  <a:cubicBezTo>
                    <a:pt x="87991" y="459142"/>
                    <a:pt x="65571" y="440031"/>
                    <a:pt x="47609" y="417039"/>
                  </a:cubicBezTo>
                  <a:cubicBezTo>
                    <a:pt x="43934" y="412267"/>
                    <a:pt x="40429" y="407324"/>
                    <a:pt x="37089" y="402133"/>
                  </a:cubicBezTo>
                  <a:cubicBezTo>
                    <a:pt x="20594" y="376602"/>
                    <a:pt x="9450" y="347970"/>
                    <a:pt x="4346" y="317985"/>
                  </a:cubicBezTo>
                  <a:cubicBezTo>
                    <a:pt x="0" y="291462"/>
                    <a:pt x="508" y="264366"/>
                    <a:pt x="5849" y="238026"/>
                  </a:cubicBezTo>
                  <a:cubicBezTo>
                    <a:pt x="8978" y="222573"/>
                    <a:pt x="13824" y="207518"/>
                    <a:pt x="20297" y="193147"/>
                  </a:cubicBezTo>
                  <a:cubicBezTo>
                    <a:pt x="34867" y="159902"/>
                    <a:pt x="57529" y="130854"/>
                    <a:pt x="86200" y="108663"/>
                  </a:cubicBezTo>
                  <a:cubicBezTo>
                    <a:pt x="116190" y="85476"/>
                    <a:pt x="151398" y="70015"/>
                    <a:pt x="188733" y="63636"/>
                  </a:cubicBezTo>
                  <a:close/>
                  <a:moveTo>
                    <a:pt x="553091" y="116437"/>
                  </a:moveTo>
                  <a:cubicBezTo>
                    <a:pt x="552623" y="121047"/>
                    <a:pt x="551857" y="125620"/>
                    <a:pt x="550798" y="130130"/>
                  </a:cubicBezTo>
                  <a:cubicBezTo>
                    <a:pt x="550203" y="132767"/>
                    <a:pt x="549610" y="135403"/>
                    <a:pt x="548761" y="137955"/>
                  </a:cubicBezTo>
                  <a:cubicBezTo>
                    <a:pt x="547911" y="140506"/>
                    <a:pt x="547147" y="142377"/>
                    <a:pt x="546299" y="144588"/>
                  </a:cubicBezTo>
                  <a:cubicBezTo>
                    <a:pt x="535431" y="169242"/>
                    <a:pt x="519423" y="191281"/>
                    <a:pt x="499350" y="209225"/>
                  </a:cubicBezTo>
                  <a:lnTo>
                    <a:pt x="497312" y="211266"/>
                  </a:lnTo>
                  <a:cubicBezTo>
                    <a:pt x="469033" y="238099"/>
                    <a:pt x="438718" y="262695"/>
                    <a:pt x="406641" y="284832"/>
                  </a:cubicBezTo>
                  <a:cubicBezTo>
                    <a:pt x="396030" y="292316"/>
                    <a:pt x="385248" y="299545"/>
                    <a:pt x="374380" y="306689"/>
                  </a:cubicBezTo>
                  <a:cubicBezTo>
                    <a:pt x="366485" y="311877"/>
                    <a:pt x="358587" y="316891"/>
                    <a:pt x="350521" y="321824"/>
                  </a:cubicBezTo>
                  <a:lnTo>
                    <a:pt x="345858" y="324633"/>
                  </a:lnTo>
                  <a:cubicBezTo>
                    <a:pt x="314160" y="344757"/>
                    <a:pt x="279887" y="360490"/>
                    <a:pt x="243978" y="371408"/>
                  </a:cubicBezTo>
                  <a:cubicBezTo>
                    <a:pt x="221055" y="377956"/>
                    <a:pt x="196096" y="381530"/>
                    <a:pt x="173599" y="373622"/>
                  </a:cubicBezTo>
                  <a:cubicBezTo>
                    <a:pt x="135395" y="360269"/>
                    <a:pt x="114168" y="315275"/>
                    <a:pt x="119261" y="274877"/>
                  </a:cubicBezTo>
                  <a:cubicBezTo>
                    <a:pt x="122087" y="252003"/>
                    <a:pt x="131635" y="230483"/>
                    <a:pt x="146687" y="213051"/>
                  </a:cubicBezTo>
                  <a:cubicBezTo>
                    <a:pt x="168846" y="187537"/>
                    <a:pt x="200681" y="173245"/>
                    <a:pt x="229970" y="156492"/>
                  </a:cubicBezTo>
                  <a:cubicBezTo>
                    <a:pt x="264748" y="136812"/>
                    <a:pt x="296800" y="112651"/>
                    <a:pt x="325309" y="84626"/>
                  </a:cubicBezTo>
                  <a:cubicBezTo>
                    <a:pt x="329469" y="80544"/>
                    <a:pt x="333375" y="76125"/>
                    <a:pt x="337280" y="72213"/>
                  </a:cubicBezTo>
                  <a:lnTo>
                    <a:pt x="337705" y="72213"/>
                  </a:lnTo>
                  <a:cubicBezTo>
                    <a:pt x="344327" y="65069"/>
                    <a:pt x="350694" y="57755"/>
                    <a:pt x="357231" y="50525"/>
                  </a:cubicBezTo>
                  <a:cubicBezTo>
                    <a:pt x="363665" y="43344"/>
                    <a:pt x="370495" y="36529"/>
                    <a:pt x="377691" y="30114"/>
                  </a:cubicBezTo>
                  <a:cubicBezTo>
                    <a:pt x="382537" y="25903"/>
                    <a:pt x="387672" y="22038"/>
                    <a:pt x="393058" y="18548"/>
                  </a:cubicBezTo>
                  <a:cubicBezTo>
                    <a:pt x="400567" y="13792"/>
                    <a:pt x="408638" y="9993"/>
                    <a:pt x="417084" y="7236"/>
                  </a:cubicBezTo>
                  <a:cubicBezTo>
                    <a:pt x="438344" y="443"/>
                    <a:pt x="461118" y="0"/>
                    <a:pt x="482625" y="5960"/>
                  </a:cubicBezTo>
                  <a:cubicBezTo>
                    <a:pt x="486892" y="7164"/>
                    <a:pt x="491088" y="8612"/>
                    <a:pt x="495190" y="10298"/>
                  </a:cubicBezTo>
                  <a:cubicBezTo>
                    <a:pt x="498951" y="11827"/>
                    <a:pt x="502561" y="13706"/>
                    <a:pt x="505972" y="15911"/>
                  </a:cubicBezTo>
                  <a:cubicBezTo>
                    <a:pt x="519907" y="24869"/>
                    <a:pt x="531285" y="37294"/>
                    <a:pt x="538997" y="51971"/>
                  </a:cubicBezTo>
                  <a:cubicBezTo>
                    <a:pt x="541012" y="55611"/>
                    <a:pt x="542826" y="59359"/>
                    <a:pt x="544431" y="63198"/>
                  </a:cubicBezTo>
                  <a:cubicBezTo>
                    <a:pt x="547602" y="70728"/>
                    <a:pt x="549993" y="78565"/>
                    <a:pt x="551562" y="86586"/>
                  </a:cubicBezTo>
                  <a:cubicBezTo>
                    <a:pt x="551562" y="86586"/>
                    <a:pt x="551562" y="87351"/>
                    <a:pt x="551562" y="87776"/>
                  </a:cubicBezTo>
                  <a:cubicBezTo>
                    <a:pt x="553308" y="97223"/>
                    <a:pt x="553821" y="106858"/>
                    <a:pt x="553091" y="116437"/>
                  </a:cubicBezTo>
                  <a:close/>
                </a:path>
              </a:pathLst>
            </a:custGeom>
            <a:noFill/>
            <a:ln w="12544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996787" y="2975612"/>
            <a:ext cx="553821" cy="504523"/>
            <a:chOff x="4665359" y="2006292"/>
            <a:chExt cx="553821" cy="504523"/>
          </a:xfrm>
        </p:grpSpPr>
        <p:sp>
          <p:nvSpPr>
            <p:cNvPr id="28" name="Rounded Rectangle 27"/>
            <p:cNvSpPr/>
            <p:nvPr/>
          </p:nvSpPr>
          <p:spPr>
            <a:xfrm>
              <a:off x="4665359" y="2006292"/>
              <a:ext cx="553821" cy="504523"/>
            </a:xfrm>
            <a:custGeom>
              <a:avLst/>
              <a:gdLst/>
              <a:ahLst/>
              <a:cxnLst/>
              <a:rect l="0" t="0" r="0" b="0"/>
              <a:pathLst>
                <a:path w="553821" h="504523">
                  <a:moveTo>
                    <a:pt x="188733" y="440887"/>
                  </a:moveTo>
                  <a:cubicBezTo>
                    <a:pt x="226067" y="447265"/>
                    <a:pt x="264391" y="444368"/>
                    <a:pt x="300349" y="432450"/>
                  </a:cubicBezTo>
                  <a:cubicBezTo>
                    <a:pt x="304107" y="431110"/>
                    <a:pt x="307871" y="429685"/>
                    <a:pt x="311547" y="428178"/>
                  </a:cubicBezTo>
                  <a:cubicBezTo>
                    <a:pt x="316677" y="426105"/>
                    <a:pt x="321803" y="423953"/>
                    <a:pt x="326869" y="421480"/>
                  </a:cubicBezTo>
                  <a:cubicBezTo>
                    <a:pt x="326347" y="420953"/>
                    <a:pt x="325837" y="420415"/>
                    <a:pt x="325309" y="419896"/>
                  </a:cubicBezTo>
                  <a:cubicBezTo>
                    <a:pt x="296800" y="391871"/>
                    <a:pt x="264748" y="367710"/>
                    <a:pt x="229970" y="348031"/>
                  </a:cubicBezTo>
                  <a:cubicBezTo>
                    <a:pt x="200681" y="331278"/>
                    <a:pt x="168846" y="316985"/>
                    <a:pt x="146687" y="291472"/>
                  </a:cubicBezTo>
                  <a:cubicBezTo>
                    <a:pt x="131635" y="274039"/>
                    <a:pt x="122087" y="252519"/>
                    <a:pt x="119261" y="229645"/>
                  </a:cubicBezTo>
                  <a:cubicBezTo>
                    <a:pt x="114168" y="189248"/>
                    <a:pt x="135395" y="144253"/>
                    <a:pt x="173599" y="130901"/>
                  </a:cubicBezTo>
                  <a:cubicBezTo>
                    <a:pt x="196096" y="122992"/>
                    <a:pt x="221055" y="126566"/>
                    <a:pt x="243978" y="133115"/>
                  </a:cubicBezTo>
                  <a:cubicBezTo>
                    <a:pt x="279887" y="144032"/>
                    <a:pt x="314160" y="159765"/>
                    <a:pt x="345858" y="179889"/>
                  </a:cubicBezTo>
                  <a:lnTo>
                    <a:pt x="350521" y="182699"/>
                  </a:lnTo>
                  <a:cubicBezTo>
                    <a:pt x="352132" y="183684"/>
                    <a:pt x="353717" y="184704"/>
                    <a:pt x="355316" y="185697"/>
                  </a:cubicBezTo>
                  <a:cubicBezTo>
                    <a:pt x="371770" y="174067"/>
                    <a:pt x="388886" y="163406"/>
                    <a:pt x="406590" y="153794"/>
                  </a:cubicBezTo>
                  <a:cubicBezTo>
                    <a:pt x="416196" y="149022"/>
                    <a:pt x="426138" y="144421"/>
                    <a:pt x="436328" y="140318"/>
                  </a:cubicBezTo>
                  <a:cubicBezTo>
                    <a:pt x="422927" y="107842"/>
                    <a:pt x="402157" y="78939"/>
                    <a:pt x="375668" y="55916"/>
                  </a:cubicBezTo>
                  <a:cubicBezTo>
                    <a:pt x="349180" y="32894"/>
                    <a:pt x="317696" y="16383"/>
                    <a:pt x="283728" y="7688"/>
                  </a:cubicBezTo>
                  <a:cubicBezTo>
                    <a:pt x="268153" y="3709"/>
                    <a:pt x="252187" y="1463"/>
                    <a:pt x="236120" y="991"/>
                  </a:cubicBezTo>
                  <a:cubicBezTo>
                    <a:pt x="193291" y="0"/>
                    <a:pt x="150971" y="10460"/>
                    <a:pt x="113511" y="31300"/>
                  </a:cubicBezTo>
                  <a:cubicBezTo>
                    <a:pt x="87991" y="45381"/>
                    <a:pt x="65571" y="64492"/>
                    <a:pt x="47609" y="87483"/>
                  </a:cubicBezTo>
                  <a:cubicBezTo>
                    <a:pt x="43934" y="92255"/>
                    <a:pt x="40429" y="97198"/>
                    <a:pt x="37089" y="102389"/>
                  </a:cubicBezTo>
                  <a:cubicBezTo>
                    <a:pt x="20594" y="127920"/>
                    <a:pt x="9450" y="156553"/>
                    <a:pt x="4346" y="186537"/>
                  </a:cubicBezTo>
                  <a:cubicBezTo>
                    <a:pt x="0" y="213061"/>
                    <a:pt x="508" y="240157"/>
                    <a:pt x="5849" y="266496"/>
                  </a:cubicBezTo>
                  <a:cubicBezTo>
                    <a:pt x="8978" y="281949"/>
                    <a:pt x="13824" y="297004"/>
                    <a:pt x="20297" y="311376"/>
                  </a:cubicBezTo>
                  <a:cubicBezTo>
                    <a:pt x="34867" y="344621"/>
                    <a:pt x="57529" y="373669"/>
                    <a:pt x="86200" y="395860"/>
                  </a:cubicBezTo>
                  <a:cubicBezTo>
                    <a:pt x="116190" y="419047"/>
                    <a:pt x="151398" y="434507"/>
                    <a:pt x="188733" y="440887"/>
                  </a:cubicBezTo>
                  <a:close/>
                  <a:moveTo>
                    <a:pt x="553091" y="388085"/>
                  </a:moveTo>
                  <a:cubicBezTo>
                    <a:pt x="552623" y="383476"/>
                    <a:pt x="551857" y="378902"/>
                    <a:pt x="550798" y="374393"/>
                  </a:cubicBezTo>
                  <a:cubicBezTo>
                    <a:pt x="550203" y="371756"/>
                    <a:pt x="549610" y="369120"/>
                    <a:pt x="548761" y="366568"/>
                  </a:cubicBezTo>
                  <a:cubicBezTo>
                    <a:pt x="547911" y="364016"/>
                    <a:pt x="547147" y="362145"/>
                    <a:pt x="546299" y="359934"/>
                  </a:cubicBezTo>
                  <a:cubicBezTo>
                    <a:pt x="535431" y="335280"/>
                    <a:pt x="519423" y="313241"/>
                    <a:pt x="499350" y="295298"/>
                  </a:cubicBezTo>
                  <a:lnTo>
                    <a:pt x="497312" y="293257"/>
                  </a:lnTo>
                  <a:cubicBezTo>
                    <a:pt x="469033" y="266424"/>
                    <a:pt x="438718" y="241828"/>
                    <a:pt x="406641" y="219691"/>
                  </a:cubicBezTo>
                  <a:cubicBezTo>
                    <a:pt x="396030" y="212206"/>
                    <a:pt x="385248" y="204978"/>
                    <a:pt x="374380" y="197834"/>
                  </a:cubicBezTo>
                  <a:cubicBezTo>
                    <a:pt x="366485" y="192646"/>
                    <a:pt x="358587" y="187632"/>
                    <a:pt x="350521" y="182699"/>
                  </a:cubicBezTo>
                  <a:lnTo>
                    <a:pt x="345858" y="179889"/>
                  </a:lnTo>
                  <a:cubicBezTo>
                    <a:pt x="314160" y="159765"/>
                    <a:pt x="279887" y="144032"/>
                    <a:pt x="243978" y="133115"/>
                  </a:cubicBezTo>
                  <a:cubicBezTo>
                    <a:pt x="221055" y="126566"/>
                    <a:pt x="196096" y="122992"/>
                    <a:pt x="173599" y="130901"/>
                  </a:cubicBezTo>
                  <a:cubicBezTo>
                    <a:pt x="135395" y="144253"/>
                    <a:pt x="114168" y="189248"/>
                    <a:pt x="119261" y="229645"/>
                  </a:cubicBezTo>
                  <a:cubicBezTo>
                    <a:pt x="122087" y="252519"/>
                    <a:pt x="131635" y="274039"/>
                    <a:pt x="146687" y="291472"/>
                  </a:cubicBezTo>
                  <a:cubicBezTo>
                    <a:pt x="168846" y="316985"/>
                    <a:pt x="200681" y="331278"/>
                    <a:pt x="229970" y="348031"/>
                  </a:cubicBezTo>
                  <a:cubicBezTo>
                    <a:pt x="264748" y="367710"/>
                    <a:pt x="296800" y="391871"/>
                    <a:pt x="325309" y="419896"/>
                  </a:cubicBezTo>
                  <a:cubicBezTo>
                    <a:pt x="329469" y="423979"/>
                    <a:pt x="333375" y="428398"/>
                    <a:pt x="337280" y="432310"/>
                  </a:cubicBezTo>
                  <a:lnTo>
                    <a:pt x="337705" y="432310"/>
                  </a:lnTo>
                  <a:cubicBezTo>
                    <a:pt x="344327" y="439454"/>
                    <a:pt x="350694" y="446768"/>
                    <a:pt x="357231" y="453997"/>
                  </a:cubicBezTo>
                  <a:cubicBezTo>
                    <a:pt x="363665" y="461179"/>
                    <a:pt x="370495" y="467994"/>
                    <a:pt x="377691" y="474408"/>
                  </a:cubicBezTo>
                  <a:cubicBezTo>
                    <a:pt x="382537" y="478619"/>
                    <a:pt x="387672" y="482485"/>
                    <a:pt x="393058" y="485975"/>
                  </a:cubicBezTo>
                  <a:cubicBezTo>
                    <a:pt x="400567" y="490730"/>
                    <a:pt x="408638" y="494530"/>
                    <a:pt x="417084" y="497286"/>
                  </a:cubicBezTo>
                  <a:cubicBezTo>
                    <a:pt x="438344" y="504080"/>
                    <a:pt x="461118" y="504523"/>
                    <a:pt x="482625" y="498562"/>
                  </a:cubicBezTo>
                  <a:cubicBezTo>
                    <a:pt x="486892" y="497358"/>
                    <a:pt x="491088" y="495911"/>
                    <a:pt x="495190" y="494225"/>
                  </a:cubicBezTo>
                  <a:cubicBezTo>
                    <a:pt x="498951" y="492695"/>
                    <a:pt x="502561" y="490816"/>
                    <a:pt x="505972" y="488612"/>
                  </a:cubicBezTo>
                  <a:cubicBezTo>
                    <a:pt x="519907" y="479654"/>
                    <a:pt x="531285" y="467229"/>
                    <a:pt x="538997" y="452551"/>
                  </a:cubicBezTo>
                  <a:cubicBezTo>
                    <a:pt x="541012" y="448912"/>
                    <a:pt x="542826" y="445164"/>
                    <a:pt x="544431" y="441325"/>
                  </a:cubicBezTo>
                  <a:cubicBezTo>
                    <a:pt x="547602" y="433795"/>
                    <a:pt x="549993" y="425957"/>
                    <a:pt x="551562" y="417937"/>
                  </a:cubicBezTo>
                  <a:cubicBezTo>
                    <a:pt x="551562" y="417937"/>
                    <a:pt x="551562" y="417172"/>
                    <a:pt x="551562" y="416746"/>
                  </a:cubicBezTo>
                  <a:cubicBezTo>
                    <a:pt x="553308" y="407299"/>
                    <a:pt x="553821" y="397665"/>
                    <a:pt x="553091" y="388085"/>
                  </a:cubicBezTo>
                  <a:close/>
                </a:path>
              </a:pathLst>
            </a:custGeom>
            <a:solidFill>
              <a:srgbClr val="1EABDA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4665359" y="2006292"/>
              <a:ext cx="553821" cy="504523"/>
            </a:xfrm>
            <a:custGeom>
              <a:avLst/>
              <a:gdLst/>
              <a:ahLst/>
              <a:cxnLst/>
              <a:rect l="0" t="0" r="0" b="0"/>
              <a:pathLst>
                <a:path w="553821" h="504523">
                  <a:moveTo>
                    <a:pt x="188733" y="440887"/>
                  </a:moveTo>
                  <a:cubicBezTo>
                    <a:pt x="226067" y="447265"/>
                    <a:pt x="264391" y="444368"/>
                    <a:pt x="300349" y="432450"/>
                  </a:cubicBezTo>
                  <a:cubicBezTo>
                    <a:pt x="304107" y="431110"/>
                    <a:pt x="307871" y="429685"/>
                    <a:pt x="311547" y="428178"/>
                  </a:cubicBezTo>
                  <a:cubicBezTo>
                    <a:pt x="316677" y="426105"/>
                    <a:pt x="321803" y="423953"/>
                    <a:pt x="326869" y="421480"/>
                  </a:cubicBezTo>
                  <a:cubicBezTo>
                    <a:pt x="326347" y="420953"/>
                    <a:pt x="325837" y="420415"/>
                    <a:pt x="325309" y="419896"/>
                  </a:cubicBezTo>
                  <a:cubicBezTo>
                    <a:pt x="296800" y="391871"/>
                    <a:pt x="264748" y="367710"/>
                    <a:pt x="229970" y="348031"/>
                  </a:cubicBezTo>
                  <a:cubicBezTo>
                    <a:pt x="200681" y="331278"/>
                    <a:pt x="168846" y="316985"/>
                    <a:pt x="146687" y="291472"/>
                  </a:cubicBezTo>
                  <a:cubicBezTo>
                    <a:pt x="131635" y="274039"/>
                    <a:pt x="122087" y="252519"/>
                    <a:pt x="119261" y="229645"/>
                  </a:cubicBezTo>
                  <a:cubicBezTo>
                    <a:pt x="114168" y="189248"/>
                    <a:pt x="135395" y="144253"/>
                    <a:pt x="173599" y="130901"/>
                  </a:cubicBezTo>
                  <a:cubicBezTo>
                    <a:pt x="196096" y="122992"/>
                    <a:pt x="221055" y="126566"/>
                    <a:pt x="243978" y="133115"/>
                  </a:cubicBezTo>
                  <a:cubicBezTo>
                    <a:pt x="279887" y="144032"/>
                    <a:pt x="314160" y="159765"/>
                    <a:pt x="345858" y="179889"/>
                  </a:cubicBezTo>
                  <a:lnTo>
                    <a:pt x="350521" y="182699"/>
                  </a:lnTo>
                  <a:cubicBezTo>
                    <a:pt x="352132" y="183684"/>
                    <a:pt x="353717" y="184704"/>
                    <a:pt x="355316" y="185697"/>
                  </a:cubicBezTo>
                  <a:cubicBezTo>
                    <a:pt x="371770" y="174067"/>
                    <a:pt x="388886" y="163406"/>
                    <a:pt x="406590" y="153794"/>
                  </a:cubicBezTo>
                  <a:cubicBezTo>
                    <a:pt x="416196" y="149022"/>
                    <a:pt x="426138" y="144421"/>
                    <a:pt x="436328" y="140318"/>
                  </a:cubicBezTo>
                  <a:cubicBezTo>
                    <a:pt x="422927" y="107842"/>
                    <a:pt x="402157" y="78939"/>
                    <a:pt x="375668" y="55916"/>
                  </a:cubicBezTo>
                  <a:cubicBezTo>
                    <a:pt x="349180" y="32894"/>
                    <a:pt x="317696" y="16383"/>
                    <a:pt x="283728" y="7688"/>
                  </a:cubicBezTo>
                  <a:cubicBezTo>
                    <a:pt x="268153" y="3709"/>
                    <a:pt x="252187" y="1463"/>
                    <a:pt x="236120" y="991"/>
                  </a:cubicBezTo>
                  <a:cubicBezTo>
                    <a:pt x="193291" y="0"/>
                    <a:pt x="150971" y="10460"/>
                    <a:pt x="113511" y="31300"/>
                  </a:cubicBezTo>
                  <a:cubicBezTo>
                    <a:pt x="87991" y="45381"/>
                    <a:pt x="65571" y="64492"/>
                    <a:pt x="47609" y="87483"/>
                  </a:cubicBezTo>
                  <a:cubicBezTo>
                    <a:pt x="43934" y="92255"/>
                    <a:pt x="40429" y="97198"/>
                    <a:pt x="37089" y="102389"/>
                  </a:cubicBezTo>
                  <a:cubicBezTo>
                    <a:pt x="20594" y="127920"/>
                    <a:pt x="9450" y="156553"/>
                    <a:pt x="4346" y="186537"/>
                  </a:cubicBezTo>
                  <a:cubicBezTo>
                    <a:pt x="0" y="213061"/>
                    <a:pt x="508" y="240157"/>
                    <a:pt x="5849" y="266496"/>
                  </a:cubicBezTo>
                  <a:cubicBezTo>
                    <a:pt x="8978" y="281949"/>
                    <a:pt x="13824" y="297004"/>
                    <a:pt x="20297" y="311376"/>
                  </a:cubicBezTo>
                  <a:cubicBezTo>
                    <a:pt x="34867" y="344621"/>
                    <a:pt x="57529" y="373669"/>
                    <a:pt x="86200" y="395860"/>
                  </a:cubicBezTo>
                  <a:cubicBezTo>
                    <a:pt x="116190" y="419047"/>
                    <a:pt x="151398" y="434507"/>
                    <a:pt x="188733" y="440887"/>
                  </a:cubicBezTo>
                  <a:close/>
                  <a:moveTo>
                    <a:pt x="553091" y="388085"/>
                  </a:moveTo>
                  <a:cubicBezTo>
                    <a:pt x="552623" y="383476"/>
                    <a:pt x="551857" y="378902"/>
                    <a:pt x="550798" y="374393"/>
                  </a:cubicBezTo>
                  <a:cubicBezTo>
                    <a:pt x="550203" y="371756"/>
                    <a:pt x="549610" y="369120"/>
                    <a:pt x="548761" y="366568"/>
                  </a:cubicBezTo>
                  <a:cubicBezTo>
                    <a:pt x="547911" y="364016"/>
                    <a:pt x="547147" y="362145"/>
                    <a:pt x="546299" y="359934"/>
                  </a:cubicBezTo>
                  <a:cubicBezTo>
                    <a:pt x="535431" y="335280"/>
                    <a:pt x="519423" y="313241"/>
                    <a:pt x="499350" y="295298"/>
                  </a:cubicBezTo>
                  <a:lnTo>
                    <a:pt x="497312" y="293257"/>
                  </a:lnTo>
                  <a:cubicBezTo>
                    <a:pt x="469033" y="266424"/>
                    <a:pt x="438718" y="241828"/>
                    <a:pt x="406641" y="219691"/>
                  </a:cubicBezTo>
                  <a:cubicBezTo>
                    <a:pt x="396030" y="212206"/>
                    <a:pt x="385248" y="204978"/>
                    <a:pt x="374380" y="197834"/>
                  </a:cubicBezTo>
                  <a:cubicBezTo>
                    <a:pt x="366485" y="192646"/>
                    <a:pt x="358587" y="187632"/>
                    <a:pt x="350521" y="182699"/>
                  </a:cubicBezTo>
                  <a:lnTo>
                    <a:pt x="345858" y="179889"/>
                  </a:lnTo>
                  <a:cubicBezTo>
                    <a:pt x="314160" y="159765"/>
                    <a:pt x="279887" y="144032"/>
                    <a:pt x="243978" y="133115"/>
                  </a:cubicBezTo>
                  <a:cubicBezTo>
                    <a:pt x="221055" y="126566"/>
                    <a:pt x="196096" y="122992"/>
                    <a:pt x="173599" y="130901"/>
                  </a:cubicBezTo>
                  <a:cubicBezTo>
                    <a:pt x="135395" y="144253"/>
                    <a:pt x="114168" y="189248"/>
                    <a:pt x="119261" y="229645"/>
                  </a:cubicBezTo>
                  <a:cubicBezTo>
                    <a:pt x="122087" y="252519"/>
                    <a:pt x="131635" y="274039"/>
                    <a:pt x="146687" y="291472"/>
                  </a:cubicBezTo>
                  <a:cubicBezTo>
                    <a:pt x="168846" y="316985"/>
                    <a:pt x="200681" y="331278"/>
                    <a:pt x="229970" y="348031"/>
                  </a:cubicBezTo>
                  <a:cubicBezTo>
                    <a:pt x="264748" y="367710"/>
                    <a:pt x="296800" y="391871"/>
                    <a:pt x="325309" y="419896"/>
                  </a:cubicBezTo>
                  <a:cubicBezTo>
                    <a:pt x="329469" y="423979"/>
                    <a:pt x="333375" y="428398"/>
                    <a:pt x="337280" y="432310"/>
                  </a:cubicBezTo>
                  <a:lnTo>
                    <a:pt x="337705" y="432310"/>
                  </a:lnTo>
                  <a:cubicBezTo>
                    <a:pt x="344327" y="439454"/>
                    <a:pt x="350694" y="446768"/>
                    <a:pt x="357231" y="453997"/>
                  </a:cubicBezTo>
                  <a:cubicBezTo>
                    <a:pt x="363665" y="461179"/>
                    <a:pt x="370495" y="467994"/>
                    <a:pt x="377691" y="474408"/>
                  </a:cubicBezTo>
                  <a:cubicBezTo>
                    <a:pt x="382537" y="478619"/>
                    <a:pt x="387672" y="482485"/>
                    <a:pt x="393058" y="485975"/>
                  </a:cubicBezTo>
                  <a:cubicBezTo>
                    <a:pt x="400567" y="490730"/>
                    <a:pt x="408638" y="494530"/>
                    <a:pt x="417084" y="497286"/>
                  </a:cubicBezTo>
                  <a:cubicBezTo>
                    <a:pt x="438344" y="504080"/>
                    <a:pt x="461118" y="504523"/>
                    <a:pt x="482625" y="498562"/>
                  </a:cubicBezTo>
                  <a:cubicBezTo>
                    <a:pt x="486892" y="497358"/>
                    <a:pt x="491088" y="495911"/>
                    <a:pt x="495190" y="494225"/>
                  </a:cubicBezTo>
                  <a:cubicBezTo>
                    <a:pt x="498951" y="492695"/>
                    <a:pt x="502561" y="490816"/>
                    <a:pt x="505972" y="488612"/>
                  </a:cubicBezTo>
                  <a:cubicBezTo>
                    <a:pt x="519907" y="479654"/>
                    <a:pt x="531285" y="467229"/>
                    <a:pt x="538997" y="452551"/>
                  </a:cubicBezTo>
                  <a:cubicBezTo>
                    <a:pt x="541012" y="448912"/>
                    <a:pt x="542826" y="445164"/>
                    <a:pt x="544431" y="441325"/>
                  </a:cubicBezTo>
                  <a:cubicBezTo>
                    <a:pt x="547602" y="433795"/>
                    <a:pt x="549993" y="425957"/>
                    <a:pt x="551562" y="417937"/>
                  </a:cubicBezTo>
                  <a:cubicBezTo>
                    <a:pt x="551562" y="417937"/>
                    <a:pt x="551562" y="417172"/>
                    <a:pt x="551562" y="416746"/>
                  </a:cubicBezTo>
                  <a:cubicBezTo>
                    <a:pt x="553308" y="407299"/>
                    <a:pt x="553821" y="397665"/>
                    <a:pt x="553091" y="388085"/>
                  </a:cubicBezTo>
                  <a:close/>
                </a:path>
              </a:pathLst>
            </a:custGeom>
            <a:noFill/>
            <a:ln w="12544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8645634" y="3933874"/>
            <a:ext cx="553821" cy="504523"/>
            <a:chOff x="5919871" y="2908674"/>
            <a:chExt cx="553821" cy="504523"/>
          </a:xfrm>
        </p:grpSpPr>
        <p:sp>
          <p:nvSpPr>
            <p:cNvPr id="31" name="Rounded Rectangle 30"/>
            <p:cNvSpPr/>
            <p:nvPr/>
          </p:nvSpPr>
          <p:spPr>
            <a:xfrm>
              <a:off x="5919871" y="2908674"/>
              <a:ext cx="553821" cy="504523"/>
            </a:xfrm>
            <a:custGeom>
              <a:avLst/>
              <a:gdLst/>
              <a:ahLst/>
              <a:cxnLst/>
              <a:rect l="0" t="0" r="0" b="0"/>
              <a:pathLst>
                <a:path w="553821" h="504523">
                  <a:moveTo>
                    <a:pt x="188733" y="63636"/>
                  </a:moveTo>
                  <a:cubicBezTo>
                    <a:pt x="226067" y="57258"/>
                    <a:pt x="264391" y="60155"/>
                    <a:pt x="300349" y="72073"/>
                  </a:cubicBezTo>
                  <a:cubicBezTo>
                    <a:pt x="304107" y="73413"/>
                    <a:pt x="307871" y="74837"/>
                    <a:pt x="311547" y="76344"/>
                  </a:cubicBezTo>
                  <a:cubicBezTo>
                    <a:pt x="316677" y="78417"/>
                    <a:pt x="321803" y="80570"/>
                    <a:pt x="326869" y="83042"/>
                  </a:cubicBezTo>
                  <a:cubicBezTo>
                    <a:pt x="326347" y="83570"/>
                    <a:pt x="325837" y="84108"/>
                    <a:pt x="325309" y="84626"/>
                  </a:cubicBezTo>
                  <a:cubicBezTo>
                    <a:pt x="296800" y="112651"/>
                    <a:pt x="264748" y="136812"/>
                    <a:pt x="229970" y="156492"/>
                  </a:cubicBezTo>
                  <a:cubicBezTo>
                    <a:pt x="200681" y="173245"/>
                    <a:pt x="168846" y="187537"/>
                    <a:pt x="146687" y="213051"/>
                  </a:cubicBezTo>
                  <a:cubicBezTo>
                    <a:pt x="131635" y="230483"/>
                    <a:pt x="122087" y="252003"/>
                    <a:pt x="119261" y="274877"/>
                  </a:cubicBezTo>
                  <a:cubicBezTo>
                    <a:pt x="114168" y="315275"/>
                    <a:pt x="135395" y="360269"/>
                    <a:pt x="173599" y="373622"/>
                  </a:cubicBezTo>
                  <a:cubicBezTo>
                    <a:pt x="196096" y="381530"/>
                    <a:pt x="221055" y="377956"/>
                    <a:pt x="243978" y="371408"/>
                  </a:cubicBezTo>
                  <a:cubicBezTo>
                    <a:pt x="279887" y="360490"/>
                    <a:pt x="314160" y="344757"/>
                    <a:pt x="345858" y="324633"/>
                  </a:cubicBezTo>
                  <a:lnTo>
                    <a:pt x="350521" y="321824"/>
                  </a:lnTo>
                  <a:cubicBezTo>
                    <a:pt x="352132" y="320838"/>
                    <a:pt x="353717" y="319819"/>
                    <a:pt x="355316" y="318826"/>
                  </a:cubicBezTo>
                  <a:cubicBezTo>
                    <a:pt x="371770" y="330456"/>
                    <a:pt x="388886" y="341116"/>
                    <a:pt x="406590" y="350728"/>
                  </a:cubicBezTo>
                  <a:cubicBezTo>
                    <a:pt x="416196" y="355501"/>
                    <a:pt x="426133" y="361499"/>
                    <a:pt x="436323" y="365602"/>
                  </a:cubicBezTo>
                  <a:cubicBezTo>
                    <a:pt x="422922" y="398078"/>
                    <a:pt x="402157" y="425584"/>
                    <a:pt x="375668" y="448606"/>
                  </a:cubicBezTo>
                  <a:cubicBezTo>
                    <a:pt x="349180" y="471629"/>
                    <a:pt x="317696" y="488140"/>
                    <a:pt x="283728" y="496835"/>
                  </a:cubicBezTo>
                  <a:cubicBezTo>
                    <a:pt x="268153" y="500814"/>
                    <a:pt x="252187" y="503060"/>
                    <a:pt x="236120" y="503532"/>
                  </a:cubicBezTo>
                  <a:cubicBezTo>
                    <a:pt x="193291" y="504523"/>
                    <a:pt x="150971" y="494062"/>
                    <a:pt x="113511" y="473222"/>
                  </a:cubicBezTo>
                  <a:cubicBezTo>
                    <a:pt x="87991" y="459142"/>
                    <a:pt x="65571" y="440031"/>
                    <a:pt x="47609" y="417039"/>
                  </a:cubicBezTo>
                  <a:cubicBezTo>
                    <a:pt x="43934" y="412267"/>
                    <a:pt x="40429" y="407324"/>
                    <a:pt x="37089" y="402133"/>
                  </a:cubicBezTo>
                  <a:cubicBezTo>
                    <a:pt x="20594" y="376602"/>
                    <a:pt x="9450" y="347970"/>
                    <a:pt x="4346" y="317985"/>
                  </a:cubicBezTo>
                  <a:cubicBezTo>
                    <a:pt x="0" y="291462"/>
                    <a:pt x="508" y="264366"/>
                    <a:pt x="5849" y="238026"/>
                  </a:cubicBezTo>
                  <a:cubicBezTo>
                    <a:pt x="8978" y="222573"/>
                    <a:pt x="13824" y="207518"/>
                    <a:pt x="20297" y="193147"/>
                  </a:cubicBezTo>
                  <a:cubicBezTo>
                    <a:pt x="34867" y="159902"/>
                    <a:pt x="57529" y="130854"/>
                    <a:pt x="86200" y="108663"/>
                  </a:cubicBezTo>
                  <a:cubicBezTo>
                    <a:pt x="116190" y="85476"/>
                    <a:pt x="151398" y="70015"/>
                    <a:pt x="188733" y="63636"/>
                  </a:cubicBezTo>
                  <a:close/>
                  <a:moveTo>
                    <a:pt x="553091" y="116437"/>
                  </a:moveTo>
                  <a:cubicBezTo>
                    <a:pt x="552623" y="121047"/>
                    <a:pt x="551857" y="125620"/>
                    <a:pt x="550798" y="130130"/>
                  </a:cubicBezTo>
                  <a:cubicBezTo>
                    <a:pt x="550203" y="132767"/>
                    <a:pt x="549610" y="135403"/>
                    <a:pt x="548761" y="137955"/>
                  </a:cubicBezTo>
                  <a:cubicBezTo>
                    <a:pt x="547911" y="140506"/>
                    <a:pt x="547147" y="142377"/>
                    <a:pt x="546299" y="144588"/>
                  </a:cubicBezTo>
                  <a:cubicBezTo>
                    <a:pt x="535431" y="169242"/>
                    <a:pt x="519423" y="191281"/>
                    <a:pt x="499350" y="209225"/>
                  </a:cubicBezTo>
                  <a:lnTo>
                    <a:pt x="497312" y="211266"/>
                  </a:lnTo>
                  <a:cubicBezTo>
                    <a:pt x="469033" y="238099"/>
                    <a:pt x="438718" y="262695"/>
                    <a:pt x="406641" y="284832"/>
                  </a:cubicBezTo>
                  <a:cubicBezTo>
                    <a:pt x="396030" y="292316"/>
                    <a:pt x="385248" y="299545"/>
                    <a:pt x="374380" y="306689"/>
                  </a:cubicBezTo>
                  <a:cubicBezTo>
                    <a:pt x="366485" y="311877"/>
                    <a:pt x="358587" y="316891"/>
                    <a:pt x="350521" y="321824"/>
                  </a:cubicBezTo>
                  <a:lnTo>
                    <a:pt x="345858" y="324633"/>
                  </a:lnTo>
                  <a:cubicBezTo>
                    <a:pt x="314160" y="344757"/>
                    <a:pt x="279887" y="360490"/>
                    <a:pt x="243978" y="371408"/>
                  </a:cubicBezTo>
                  <a:cubicBezTo>
                    <a:pt x="221055" y="377956"/>
                    <a:pt x="196096" y="381530"/>
                    <a:pt x="173599" y="373622"/>
                  </a:cubicBezTo>
                  <a:cubicBezTo>
                    <a:pt x="135395" y="360269"/>
                    <a:pt x="114168" y="315275"/>
                    <a:pt x="119261" y="274877"/>
                  </a:cubicBezTo>
                  <a:cubicBezTo>
                    <a:pt x="122087" y="252003"/>
                    <a:pt x="131635" y="230483"/>
                    <a:pt x="146687" y="213051"/>
                  </a:cubicBezTo>
                  <a:cubicBezTo>
                    <a:pt x="168846" y="187537"/>
                    <a:pt x="200681" y="173245"/>
                    <a:pt x="229970" y="156492"/>
                  </a:cubicBezTo>
                  <a:cubicBezTo>
                    <a:pt x="264748" y="136812"/>
                    <a:pt x="296800" y="112651"/>
                    <a:pt x="325309" y="84626"/>
                  </a:cubicBezTo>
                  <a:cubicBezTo>
                    <a:pt x="329469" y="80544"/>
                    <a:pt x="333375" y="76125"/>
                    <a:pt x="337280" y="72213"/>
                  </a:cubicBezTo>
                  <a:lnTo>
                    <a:pt x="337705" y="72213"/>
                  </a:lnTo>
                  <a:cubicBezTo>
                    <a:pt x="344327" y="65069"/>
                    <a:pt x="350694" y="57755"/>
                    <a:pt x="357231" y="50525"/>
                  </a:cubicBezTo>
                  <a:cubicBezTo>
                    <a:pt x="363665" y="43344"/>
                    <a:pt x="370495" y="36529"/>
                    <a:pt x="377691" y="30114"/>
                  </a:cubicBezTo>
                  <a:cubicBezTo>
                    <a:pt x="382537" y="25903"/>
                    <a:pt x="387672" y="22038"/>
                    <a:pt x="393058" y="18548"/>
                  </a:cubicBezTo>
                  <a:cubicBezTo>
                    <a:pt x="400567" y="13792"/>
                    <a:pt x="408638" y="9993"/>
                    <a:pt x="417084" y="7236"/>
                  </a:cubicBezTo>
                  <a:cubicBezTo>
                    <a:pt x="438344" y="443"/>
                    <a:pt x="461118" y="0"/>
                    <a:pt x="482625" y="5960"/>
                  </a:cubicBezTo>
                  <a:cubicBezTo>
                    <a:pt x="486892" y="7164"/>
                    <a:pt x="491088" y="8612"/>
                    <a:pt x="495190" y="10298"/>
                  </a:cubicBezTo>
                  <a:cubicBezTo>
                    <a:pt x="498951" y="11827"/>
                    <a:pt x="502561" y="13706"/>
                    <a:pt x="505972" y="15911"/>
                  </a:cubicBezTo>
                  <a:cubicBezTo>
                    <a:pt x="519907" y="24869"/>
                    <a:pt x="531285" y="37294"/>
                    <a:pt x="538997" y="51971"/>
                  </a:cubicBezTo>
                  <a:cubicBezTo>
                    <a:pt x="541012" y="55611"/>
                    <a:pt x="542826" y="59359"/>
                    <a:pt x="544431" y="63198"/>
                  </a:cubicBezTo>
                  <a:cubicBezTo>
                    <a:pt x="547602" y="70728"/>
                    <a:pt x="549993" y="78565"/>
                    <a:pt x="551562" y="86586"/>
                  </a:cubicBezTo>
                  <a:cubicBezTo>
                    <a:pt x="551562" y="86586"/>
                    <a:pt x="551562" y="87351"/>
                    <a:pt x="551562" y="87776"/>
                  </a:cubicBezTo>
                  <a:cubicBezTo>
                    <a:pt x="553308" y="97223"/>
                    <a:pt x="553821" y="106858"/>
                    <a:pt x="553091" y="116437"/>
                  </a:cubicBezTo>
                  <a:close/>
                </a:path>
              </a:pathLst>
            </a:custGeom>
            <a:solidFill>
              <a:srgbClr val="7F64EA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5919871" y="2908674"/>
              <a:ext cx="553821" cy="504523"/>
            </a:xfrm>
            <a:custGeom>
              <a:avLst/>
              <a:gdLst/>
              <a:ahLst/>
              <a:cxnLst/>
              <a:rect l="0" t="0" r="0" b="0"/>
              <a:pathLst>
                <a:path w="553821" h="504523">
                  <a:moveTo>
                    <a:pt x="188733" y="63636"/>
                  </a:moveTo>
                  <a:cubicBezTo>
                    <a:pt x="226067" y="57258"/>
                    <a:pt x="264391" y="60155"/>
                    <a:pt x="300349" y="72073"/>
                  </a:cubicBezTo>
                  <a:cubicBezTo>
                    <a:pt x="304107" y="73413"/>
                    <a:pt x="307871" y="74837"/>
                    <a:pt x="311547" y="76344"/>
                  </a:cubicBezTo>
                  <a:cubicBezTo>
                    <a:pt x="316677" y="78417"/>
                    <a:pt x="321803" y="80570"/>
                    <a:pt x="326869" y="83042"/>
                  </a:cubicBezTo>
                  <a:cubicBezTo>
                    <a:pt x="326347" y="83570"/>
                    <a:pt x="325837" y="84108"/>
                    <a:pt x="325309" y="84626"/>
                  </a:cubicBezTo>
                  <a:cubicBezTo>
                    <a:pt x="296800" y="112651"/>
                    <a:pt x="264748" y="136812"/>
                    <a:pt x="229970" y="156492"/>
                  </a:cubicBezTo>
                  <a:cubicBezTo>
                    <a:pt x="200681" y="173245"/>
                    <a:pt x="168846" y="187537"/>
                    <a:pt x="146687" y="213051"/>
                  </a:cubicBezTo>
                  <a:cubicBezTo>
                    <a:pt x="131635" y="230483"/>
                    <a:pt x="122087" y="252003"/>
                    <a:pt x="119261" y="274877"/>
                  </a:cubicBezTo>
                  <a:cubicBezTo>
                    <a:pt x="114168" y="315275"/>
                    <a:pt x="135395" y="360269"/>
                    <a:pt x="173599" y="373622"/>
                  </a:cubicBezTo>
                  <a:cubicBezTo>
                    <a:pt x="196096" y="381530"/>
                    <a:pt x="221055" y="377956"/>
                    <a:pt x="243978" y="371408"/>
                  </a:cubicBezTo>
                  <a:cubicBezTo>
                    <a:pt x="279887" y="360490"/>
                    <a:pt x="314160" y="344757"/>
                    <a:pt x="345858" y="324633"/>
                  </a:cubicBezTo>
                  <a:lnTo>
                    <a:pt x="350521" y="321824"/>
                  </a:lnTo>
                  <a:cubicBezTo>
                    <a:pt x="352132" y="320838"/>
                    <a:pt x="353717" y="319819"/>
                    <a:pt x="355316" y="318826"/>
                  </a:cubicBezTo>
                  <a:cubicBezTo>
                    <a:pt x="371770" y="330456"/>
                    <a:pt x="388886" y="341116"/>
                    <a:pt x="406590" y="350728"/>
                  </a:cubicBezTo>
                  <a:cubicBezTo>
                    <a:pt x="416196" y="355501"/>
                    <a:pt x="426133" y="361499"/>
                    <a:pt x="436323" y="365602"/>
                  </a:cubicBezTo>
                  <a:cubicBezTo>
                    <a:pt x="422922" y="398078"/>
                    <a:pt x="402157" y="425584"/>
                    <a:pt x="375668" y="448606"/>
                  </a:cubicBezTo>
                  <a:cubicBezTo>
                    <a:pt x="349180" y="471629"/>
                    <a:pt x="317696" y="488140"/>
                    <a:pt x="283728" y="496835"/>
                  </a:cubicBezTo>
                  <a:cubicBezTo>
                    <a:pt x="268153" y="500814"/>
                    <a:pt x="252187" y="503060"/>
                    <a:pt x="236120" y="503532"/>
                  </a:cubicBezTo>
                  <a:cubicBezTo>
                    <a:pt x="193291" y="504523"/>
                    <a:pt x="150971" y="494062"/>
                    <a:pt x="113511" y="473222"/>
                  </a:cubicBezTo>
                  <a:cubicBezTo>
                    <a:pt x="87991" y="459142"/>
                    <a:pt x="65571" y="440031"/>
                    <a:pt x="47609" y="417039"/>
                  </a:cubicBezTo>
                  <a:cubicBezTo>
                    <a:pt x="43934" y="412267"/>
                    <a:pt x="40429" y="407324"/>
                    <a:pt x="37089" y="402133"/>
                  </a:cubicBezTo>
                  <a:cubicBezTo>
                    <a:pt x="20594" y="376602"/>
                    <a:pt x="9450" y="347970"/>
                    <a:pt x="4346" y="317985"/>
                  </a:cubicBezTo>
                  <a:cubicBezTo>
                    <a:pt x="0" y="291462"/>
                    <a:pt x="508" y="264366"/>
                    <a:pt x="5849" y="238026"/>
                  </a:cubicBezTo>
                  <a:cubicBezTo>
                    <a:pt x="8978" y="222573"/>
                    <a:pt x="13824" y="207518"/>
                    <a:pt x="20297" y="193147"/>
                  </a:cubicBezTo>
                  <a:cubicBezTo>
                    <a:pt x="34867" y="159902"/>
                    <a:pt x="57529" y="130854"/>
                    <a:pt x="86200" y="108663"/>
                  </a:cubicBezTo>
                  <a:cubicBezTo>
                    <a:pt x="116190" y="85476"/>
                    <a:pt x="151398" y="70015"/>
                    <a:pt x="188733" y="63636"/>
                  </a:cubicBezTo>
                  <a:close/>
                  <a:moveTo>
                    <a:pt x="553091" y="116437"/>
                  </a:moveTo>
                  <a:cubicBezTo>
                    <a:pt x="552623" y="121047"/>
                    <a:pt x="551857" y="125620"/>
                    <a:pt x="550798" y="130130"/>
                  </a:cubicBezTo>
                  <a:cubicBezTo>
                    <a:pt x="550203" y="132767"/>
                    <a:pt x="549610" y="135403"/>
                    <a:pt x="548761" y="137955"/>
                  </a:cubicBezTo>
                  <a:cubicBezTo>
                    <a:pt x="547911" y="140506"/>
                    <a:pt x="547147" y="142377"/>
                    <a:pt x="546299" y="144588"/>
                  </a:cubicBezTo>
                  <a:cubicBezTo>
                    <a:pt x="535431" y="169242"/>
                    <a:pt x="519423" y="191281"/>
                    <a:pt x="499350" y="209225"/>
                  </a:cubicBezTo>
                  <a:lnTo>
                    <a:pt x="497312" y="211266"/>
                  </a:lnTo>
                  <a:cubicBezTo>
                    <a:pt x="469033" y="238099"/>
                    <a:pt x="438718" y="262695"/>
                    <a:pt x="406641" y="284832"/>
                  </a:cubicBezTo>
                  <a:cubicBezTo>
                    <a:pt x="396030" y="292316"/>
                    <a:pt x="385248" y="299545"/>
                    <a:pt x="374380" y="306689"/>
                  </a:cubicBezTo>
                  <a:cubicBezTo>
                    <a:pt x="366485" y="311877"/>
                    <a:pt x="358587" y="316891"/>
                    <a:pt x="350521" y="321824"/>
                  </a:cubicBezTo>
                  <a:lnTo>
                    <a:pt x="345858" y="324633"/>
                  </a:lnTo>
                  <a:cubicBezTo>
                    <a:pt x="314160" y="344757"/>
                    <a:pt x="279887" y="360490"/>
                    <a:pt x="243978" y="371408"/>
                  </a:cubicBezTo>
                  <a:cubicBezTo>
                    <a:pt x="221055" y="377956"/>
                    <a:pt x="196096" y="381530"/>
                    <a:pt x="173599" y="373622"/>
                  </a:cubicBezTo>
                  <a:cubicBezTo>
                    <a:pt x="135395" y="360269"/>
                    <a:pt x="114168" y="315275"/>
                    <a:pt x="119261" y="274877"/>
                  </a:cubicBezTo>
                  <a:cubicBezTo>
                    <a:pt x="122087" y="252003"/>
                    <a:pt x="131635" y="230483"/>
                    <a:pt x="146687" y="213051"/>
                  </a:cubicBezTo>
                  <a:cubicBezTo>
                    <a:pt x="168846" y="187537"/>
                    <a:pt x="200681" y="173245"/>
                    <a:pt x="229970" y="156492"/>
                  </a:cubicBezTo>
                  <a:cubicBezTo>
                    <a:pt x="264748" y="136812"/>
                    <a:pt x="296800" y="112651"/>
                    <a:pt x="325309" y="84626"/>
                  </a:cubicBezTo>
                  <a:cubicBezTo>
                    <a:pt x="329469" y="80544"/>
                    <a:pt x="333375" y="76125"/>
                    <a:pt x="337280" y="72213"/>
                  </a:cubicBezTo>
                  <a:lnTo>
                    <a:pt x="337705" y="72213"/>
                  </a:lnTo>
                  <a:cubicBezTo>
                    <a:pt x="344327" y="65069"/>
                    <a:pt x="350694" y="57755"/>
                    <a:pt x="357231" y="50525"/>
                  </a:cubicBezTo>
                  <a:cubicBezTo>
                    <a:pt x="363665" y="43344"/>
                    <a:pt x="370495" y="36529"/>
                    <a:pt x="377691" y="30114"/>
                  </a:cubicBezTo>
                  <a:cubicBezTo>
                    <a:pt x="382537" y="25903"/>
                    <a:pt x="387672" y="22038"/>
                    <a:pt x="393058" y="18548"/>
                  </a:cubicBezTo>
                  <a:cubicBezTo>
                    <a:pt x="400567" y="13792"/>
                    <a:pt x="408638" y="9993"/>
                    <a:pt x="417084" y="7236"/>
                  </a:cubicBezTo>
                  <a:cubicBezTo>
                    <a:pt x="438344" y="443"/>
                    <a:pt x="461118" y="0"/>
                    <a:pt x="482625" y="5960"/>
                  </a:cubicBezTo>
                  <a:cubicBezTo>
                    <a:pt x="486892" y="7164"/>
                    <a:pt x="491088" y="8612"/>
                    <a:pt x="495190" y="10298"/>
                  </a:cubicBezTo>
                  <a:cubicBezTo>
                    <a:pt x="498951" y="11827"/>
                    <a:pt x="502561" y="13706"/>
                    <a:pt x="505972" y="15911"/>
                  </a:cubicBezTo>
                  <a:cubicBezTo>
                    <a:pt x="519907" y="24869"/>
                    <a:pt x="531285" y="37294"/>
                    <a:pt x="538997" y="51971"/>
                  </a:cubicBezTo>
                  <a:cubicBezTo>
                    <a:pt x="541012" y="55611"/>
                    <a:pt x="542826" y="59359"/>
                    <a:pt x="544431" y="63198"/>
                  </a:cubicBezTo>
                  <a:cubicBezTo>
                    <a:pt x="547602" y="70728"/>
                    <a:pt x="549993" y="78565"/>
                    <a:pt x="551562" y="86586"/>
                  </a:cubicBezTo>
                  <a:cubicBezTo>
                    <a:pt x="551562" y="86586"/>
                    <a:pt x="551562" y="87351"/>
                    <a:pt x="551562" y="87776"/>
                  </a:cubicBezTo>
                  <a:cubicBezTo>
                    <a:pt x="553308" y="97223"/>
                    <a:pt x="553821" y="106858"/>
                    <a:pt x="553091" y="116437"/>
                  </a:cubicBezTo>
                  <a:close/>
                </a:path>
              </a:pathLst>
            </a:custGeom>
            <a:noFill/>
            <a:ln w="12544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4791578" y="2190378"/>
            <a:ext cx="2009775" cy="27686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b="1">
                <a:solidFill>
                  <a:srgbClr val="3CC583"/>
                </a:solidFill>
                <a:latin typeface="Arial Black" panose="020B0A04020102020204" charset="0"/>
                <a:cs typeface="Arial Black" panose="020B0A04020102020204" charset="0"/>
              </a:rPr>
              <a:t>Lack of Supp</a:t>
            </a:r>
            <a:r>
              <a:rPr lang="en-US" b="1">
                <a:solidFill>
                  <a:srgbClr val="3CC583"/>
                </a:solidFill>
                <a:latin typeface="Arial Black" panose="020B0A04020102020204" charset="0"/>
                <a:cs typeface="Arial Black" panose="020B0A04020102020204" charset="0"/>
              </a:rPr>
              <a:t>ort</a:t>
            </a:r>
            <a:endParaRPr sz="1200" b="1">
              <a:solidFill>
                <a:srgbClr val="3CC583"/>
              </a:solidFill>
              <a:latin typeface="Roboto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155325" y="1989656"/>
            <a:ext cx="1644015" cy="55372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b="1">
                <a:solidFill>
                  <a:srgbClr val="7F64EA"/>
                </a:solidFill>
                <a:latin typeface="Arial Black" panose="020B0A04020102020204" charset="0"/>
                <a:cs typeface="Arial Black" panose="020B0A04020102020204" charset="0"/>
              </a:rPr>
              <a:t>Elusive
Reintegratio</a:t>
            </a:r>
            <a:r>
              <a:rPr sz="1200" b="1">
                <a:solidFill>
                  <a:srgbClr val="7F64EA"/>
                </a:solidFill>
                <a:latin typeface="Roboto"/>
              </a:rPr>
              <a:t>n</a:t>
            </a:r>
            <a:endParaRPr sz="1200" b="1">
              <a:solidFill>
                <a:srgbClr val="7F64EA"/>
              </a:solidFill>
              <a:latin typeface="Roboto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088164" y="1989656"/>
            <a:ext cx="2149475" cy="55372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b="1">
                <a:solidFill>
                  <a:srgbClr val="DE8431"/>
                </a:solidFill>
                <a:latin typeface="Arial Black" panose="020B0A04020102020204" charset="0"/>
                <a:cs typeface="Arial Black" panose="020B0A04020102020204" charset="0"/>
              </a:rPr>
              <a:t>Under-
Researched Ar</a:t>
            </a:r>
            <a:r>
              <a:rPr lang="en-US" b="1">
                <a:solidFill>
                  <a:srgbClr val="DE8431"/>
                </a:solidFill>
                <a:latin typeface="Arial Black" panose="020B0A04020102020204" charset="0"/>
                <a:cs typeface="Arial Black" panose="020B0A04020102020204" charset="0"/>
              </a:rPr>
              <a:t>ea</a:t>
            </a:r>
            <a:endParaRPr sz="1200" b="1">
              <a:solidFill>
                <a:srgbClr val="DE8431"/>
              </a:solidFill>
              <a:latin typeface="Roboto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80285" y="842645"/>
            <a:ext cx="7023735" cy="5384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noAutofit/>
          </a:bodyPr>
          <a:lstStyle/>
          <a:p>
            <a:pPr algn="ctr"/>
            <a:r>
              <a:rPr lang="en-US" sz="2000" b="1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OBJECTIVE: </a:t>
            </a:r>
            <a:r>
              <a:rPr sz="2000" b="1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Addressing Prolonged Hospitalization at MNTRH</a:t>
            </a:r>
            <a:endParaRPr sz="2000" b="1">
              <a:solidFill>
                <a:srgbClr val="484848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084308" y="4876536"/>
            <a:ext cx="1734185" cy="55372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b="1">
                <a:solidFill>
                  <a:srgbClr val="E0CB15"/>
                </a:solidFill>
                <a:latin typeface="Arial Black" panose="020B0A04020102020204" charset="0"/>
                <a:cs typeface="Arial Black" panose="020B0A04020102020204" charset="0"/>
              </a:rPr>
              <a:t>Family
Abandonment</a:t>
            </a:r>
            <a:endParaRPr b="1">
              <a:solidFill>
                <a:srgbClr val="E0CB15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402070" y="4906010"/>
            <a:ext cx="1566545" cy="4127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noAutofit/>
          </a:bodyPr>
          <a:lstStyle/>
          <a:p>
            <a:pPr algn="ctr"/>
            <a:r>
              <a:rPr b="1">
                <a:solidFill>
                  <a:srgbClr val="1EABDA"/>
                </a:solidFill>
                <a:latin typeface="Arial Black" panose="020B0A04020102020204" charset="0"/>
                <a:cs typeface="Arial Black" panose="020B0A04020102020204" charset="0"/>
              </a:rPr>
              <a:t>Legal
Complications</a:t>
            </a:r>
            <a:endParaRPr b="1">
              <a:solidFill>
                <a:srgbClr val="1EABDA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1934845" y="2975610"/>
            <a:ext cx="678815" cy="494665"/>
          </a:xfrm>
          <a:custGeom>
            <a:avLst/>
            <a:gdLst/>
            <a:ahLst/>
            <a:cxnLst/>
            <a:rect l="0" t="0" r="0" b="0"/>
            <a:pathLst>
              <a:path w="384717" h="384717">
                <a:moveTo>
                  <a:pt x="200721" y="276477"/>
                </a:moveTo>
                <a:cubicBezTo>
                  <a:pt x="200721" y="318316"/>
                  <a:pt x="234638" y="352233"/>
                  <a:pt x="276477" y="352233"/>
                </a:cubicBezTo>
                <a:cubicBezTo>
                  <a:pt x="318316" y="352233"/>
                  <a:pt x="352233" y="318316"/>
                  <a:pt x="352233" y="276477"/>
                </a:cubicBezTo>
                <a:cubicBezTo>
                  <a:pt x="352233" y="234638"/>
                  <a:pt x="318316" y="200721"/>
                  <a:pt x="276477" y="200721"/>
                </a:cubicBezTo>
                <a:cubicBezTo>
                  <a:pt x="234638" y="200721"/>
                  <a:pt x="200721" y="234638"/>
                  <a:pt x="200721" y="276477"/>
                </a:cubicBezTo>
                <a:close/>
                <a:moveTo>
                  <a:pt x="384717" y="384717"/>
                </a:moveTo>
                <a:lnTo>
                  <a:pt x="330388" y="330388"/>
                </a:lnTo>
                <a:moveTo>
                  <a:pt x="66907" y="133814"/>
                </a:moveTo>
                <a:lnTo>
                  <a:pt x="225812" y="133814"/>
                </a:lnTo>
                <a:moveTo>
                  <a:pt x="66907" y="183995"/>
                </a:moveTo>
                <a:lnTo>
                  <a:pt x="167268" y="183995"/>
                </a:lnTo>
                <a:moveTo>
                  <a:pt x="66907" y="83634"/>
                </a:moveTo>
                <a:lnTo>
                  <a:pt x="183995" y="83634"/>
                </a:lnTo>
                <a:moveTo>
                  <a:pt x="66907" y="234175"/>
                </a:moveTo>
                <a:lnTo>
                  <a:pt x="133814" y="234175"/>
                </a:lnTo>
                <a:moveTo>
                  <a:pt x="66907" y="284356"/>
                </a:moveTo>
                <a:lnTo>
                  <a:pt x="133814" y="284356"/>
                </a:lnTo>
                <a:moveTo>
                  <a:pt x="200721" y="384717"/>
                </a:moveTo>
                <a:lnTo>
                  <a:pt x="16726" y="384717"/>
                </a:lnTo>
                <a:cubicBezTo>
                  <a:pt x="7488" y="384717"/>
                  <a:pt x="0" y="377228"/>
                  <a:pt x="0" y="367990"/>
                </a:cubicBezTo>
                <a:lnTo>
                  <a:pt x="0" y="16726"/>
                </a:lnTo>
                <a:cubicBezTo>
                  <a:pt x="0" y="7488"/>
                  <a:pt x="7488" y="0"/>
                  <a:pt x="16726" y="0"/>
                </a:cubicBezTo>
                <a:lnTo>
                  <a:pt x="239076" y="0"/>
                </a:lnTo>
                <a:cubicBezTo>
                  <a:pt x="243512" y="0"/>
                  <a:pt x="247766" y="1763"/>
                  <a:pt x="250902" y="4900"/>
                </a:cubicBezTo>
                <a:lnTo>
                  <a:pt x="312908" y="66907"/>
                </a:lnTo>
                <a:cubicBezTo>
                  <a:pt x="316045" y="70043"/>
                  <a:pt x="317808" y="74297"/>
                  <a:pt x="317809" y="78733"/>
                </a:cubicBezTo>
                <a:lnTo>
                  <a:pt x="317809" y="150541"/>
                </a:lnTo>
              </a:path>
            </a:pathLst>
          </a:custGeom>
          <a:noFill/>
          <a:ln w="12544">
            <a:solidFill>
              <a:srgbClr val="484848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46" name="Rounded Rectangle 45"/>
          <p:cNvSpPr/>
          <p:nvPr/>
        </p:nvSpPr>
        <p:spPr>
          <a:xfrm>
            <a:off x="5118735" y="3043555"/>
            <a:ext cx="744220" cy="601980"/>
          </a:xfrm>
          <a:custGeom>
            <a:avLst/>
            <a:gdLst/>
            <a:ahLst/>
            <a:cxnLst/>
            <a:rect l="0" t="0" r="0" b="0"/>
            <a:pathLst>
              <a:path w="384717" h="384717">
                <a:moveTo>
                  <a:pt x="259265" y="242539"/>
                </a:moveTo>
                <a:cubicBezTo>
                  <a:pt x="332529" y="252909"/>
                  <a:pt x="384717" y="279839"/>
                  <a:pt x="384717" y="311286"/>
                </a:cubicBezTo>
                <a:cubicBezTo>
                  <a:pt x="384717" y="351932"/>
                  <a:pt x="298573" y="384717"/>
                  <a:pt x="192358" y="384717"/>
                </a:cubicBezTo>
                <a:cubicBezTo>
                  <a:pt x="86143" y="384717"/>
                  <a:pt x="0" y="351932"/>
                  <a:pt x="0" y="311286"/>
                </a:cubicBezTo>
                <a:cubicBezTo>
                  <a:pt x="0" y="279839"/>
                  <a:pt x="52187" y="252909"/>
                  <a:pt x="125451" y="242539"/>
                </a:cubicBezTo>
                <a:moveTo>
                  <a:pt x="125451" y="284356"/>
                </a:moveTo>
                <a:cubicBezTo>
                  <a:pt x="85474" y="289875"/>
                  <a:pt x="58543" y="300079"/>
                  <a:pt x="58543" y="311788"/>
                </a:cubicBezTo>
                <a:cubicBezTo>
                  <a:pt x="58543" y="329184"/>
                  <a:pt x="118425" y="343401"/>
                  <a:pt x="192358" y="343401"/>
                </a:cubicBezTo>
                <a:cubicBezTo>
                  <a:pt x="266291" y="343401"/>
                  <a:pt x="326173" y="328514"/>
                  <a:pt x="326173" y="311788"/>
                </a:cubicBezTo>
                <a:cubicBezTo>
                  <a:pt x="326173" y="300079"/>
                  <a:pt x="299242" y="289875"/>
                  <a:pt x="259265" y="284356"/>
                </a:cubicBezTo>
                <a:moveTo>
                  <a:pt x="146359" y="45998"/>
                </a:moveTo>
                <a:cubicBezTo>
                  <a:pt x="146359" y="71403"/>
                  <a:pt x="166954" y="91997"/>
                  <a:pt x="192358" y="91997"/>
                </a:cubicBezTo>
                <a:cubicBezTo>
                  <a:pt x="217762" y="91997"/>
                  <a:pt x="238357" y="71403"/>
                  <a:pt x="238357" y="45998"/>
                </a:cubicBezTo>
                <a:cubicBezTo>
                  <a:pt x="238357" y="20594"/>
                  <a:pt x="217762" y="0"/>
                  <a:pt x="192358" y="0"/>
                </a:cubicBezTo>
                <a:cubicBezTo>
                  <a:pt x="166954" y="0"/>
                  <a:pt x="146359" y="20594"/>
                  <a:pt x="146359" y="45998"/>
                </a:cubicBezTo>
                <a:moveTo>
                  <a:pt x="217448" y="309446"/>
                </a:moveTo>
                <a:lnTo>
                  <a:pt x="224474" y="217448"/>
                </a:lnTo>
                <a:lnTo>
                  <a:pt x="250902" y="217448"/>
                </a:lnTo>
                <a:lnTo>
                  <a:pt x="250902" y="167268"/>
                </a:lnTo>
                <a:cubicBezTo>
                  <a:pt x="250902" y="134935"/>
                  <a:pt x="224691" y="108724"/>
                  <a:pt x="192358" y="108724"/>
                </a:cubicBezTo>
                <a:cubicBezTo>
                  <a:pt x="160025" y="108724"/>
                  <a:pt x="133814" y="134935"/>
                  <a:pt x="133814" y="167268"/>
                </a:cubicBezTo>
                <a:lnTo>
                  <a:pt x="133814" y="217448"/>
                </a:lnTo>
                <a:lnTo>
                  <a:pt x="160243" y="217448"/>
                </a:lnTo>
                <a:lnTo>
                  <a:pt x="167268" y="309446"/>
                </a:lnTo>
              </a:path>
            </a:pathLst>
          </a:custGeom>
          <a:noFill/>
          <a:ln w="12544">
            <a:solidFill>
              <a:srgbClr val="484848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47" name="Rounded Rectangle 46"/>
          <p:cNvSpPr/>
          <p:nvPr/>
        </p:nvSpPr>
        <p:spPr>
          <a:xfrm>
            <a:off x="8462645" y="3083560"/>
            <a:ext cx="803275" cy="561340"/>
          </a:xfrm>
          <a:custGeom>
            <a:avLst/>
            <a:gdLst/>
            <a:ahLst/>
            <a:cxnLst/>
            <a:rect l="0" t="0" r="0" b="0"/>
            <a:pathLst>
              <a:path w="377982" h="386228">
                <a:moveTo>
                  <a:pt x="183995" y="302594"/>
                </a:moveTo>
                <a:lnTo>
                  <a:pt x="234175" y="302594"/>
                </a:lnTo>
                <a:cubicBezTo>
                  <a:pt x="271127" y="302594"/>
                  <a:pt x="301082" y="332550"/>
                  <a:pt x="301082" y="369502"/>
                </a:cubicBezTo>
                <a:lnTo>
                  <a:pt x="0" y="369502"/>
                </a:lnTo>
                <a:moveTo>
                  <a:pt x="0" y="235687"/>
                </a:moveTo>
                <a:lnTo>
                  <a:pt x="117087" y="235687"/>
                </a:lnTo>
                <a:cubicBezTo>
                  <a:pt x="154039" y="235687"/>
                  <a:pt x="183995" y="265642"/>
                  <a:pt x="183995" y="302594"/>
                </a:cubicBezTo>
                <a:lnTo>
                  <a:pt x="108724" y="302594"/>
                </a:lnTo>
                <a:moveTo>
                  <a:pt x="0" y="218960"/>
                </a:moveTo>
                <a:lnTo>
                  <a:pt x="0" y="386228"/>
                </a:lnTo>
                <a:moveTo>
                  <a:pt x="276829" y="183834"/>
                </a:moveTo>
                <a:cubicBezTo>
                  <a:pt x="267226" y="174207"/>
                  <a:pt x="264405" y="159725"/>
                  <a:pt x="269693" y="147198"/>
                </a:cubicBezTo>
                <a:cubicBezTo>
                  <a:pt x="274981" y="134671"/>
                  <a:pt x="287326" y="126591"/>
                  <a:pt x="300922" y="126757"/>
                </a:cubicBezTo>
                <a:cubicBezTo>
                  <a:pt x="314519" y="126923"/>
                  <a:pt x="326662" y="135302"/>
                  <a:pt x="331642" y="147955"/>
                </a:cubicBezTo>
                <a:cubicBezTo>
                  <a:pt x="332673" y="150581"/>
                  <a:pt x="334957" y="152511"/>
                  <a:pt x="337719" y="153088"/>
                </a:cubicBezTo>
                <a:cubicBezTo>
                  <a:pt x="340480" y="153664"/>
                  <a:pt x="343347" y="152810"/>
                  <a:pt x="345342" y="150815"/>
                </a:cubicBezTo>
                <a:lnTo>
                  <a:pt x="371452" y="124704"/>
                </a:lnTo>
                <a:cubicBezTo>
                  <a:pt x="377982" y="118173"/>
                  <a:pt x="377982" y="107584"/>
                  <a:pt x="371452" y="101053"/>
                </a:cubicBezTo>
                <a:lnTo>
                  <a:pt x="344689" y="74290"/>
                </a:lnTo>
                <a:cubicBezTo>
                  <a:pt x="360347" y="70057"/>
                  <a:pt x="370713" y="55203"/>
                  <a:pt x="369284" y="39046"/>
                </a:cubicBezTo>
                <a:cubicBezTo>
                  <a:pt x="367854" y="22889"/>
                  <a:pt x="355040" y="10086"/>
                  <a:pt x="338882" y="8669"/>
                </a:cubicBezTo>
                <a:cubicBezTo>
                  <a:pt x="322724" y="7253"/>
                  <a:pt x="307878" y="17631"/>
                  <a:pt x="303658" y="33292"/>
                </a:cubicBezTo>
                <a:lnTo>
                  <a:pt x="276895" y="6529"/>
                </a:lnTo>
                <a:cubicBezTo>
                  <a:pt x="270364" y="0"/>
                  <a:pt x="259776" y="0"/>
                  <a:pt x="253244" y="6529"/>
                </a:cubicBezTo>
                <a:lnTo>
                  <a:pt x="228940" y="30649"/>
                </a:lnTo>
                <a:cubicBezTo>
                  <a:pt x="227160" y="32423"/>
                  <a:pt x="226273" y="34903"/>
                  <a:pt x="226522" y="37403"/>
                </a:cubicBezTo>
                <a:cubicBezTo>
                  <a:pt x="226772" y="39903"/>
                  <a:pt x="228133" y="42159"/>
                  <a:pt x="230228" y="43546"/>
                </a:cubicBezTo>
                <a:cubicBezTo>
                  <a:pt x="240757" y="50626"/>
                  <a:pt x="246374" y="63054"/>
                  <a:pt x="244732" y="75635"/>
                </a:cubicBezTo>
                <a:cubicBezTo>
                  <a:pt x="243090" y="88217"/>
                  <a:pt x="234472" y="98787"/>
                  <a:pt x="222479" y="102928"/>
                </a:cubicBezTo>
                <a:cubicBezTo>
                  <a:pt x="210485" y="107069"/>
                  <a:pt x="197181" y="104069"/>
                  <a:pt x="188126" y="95182"/>
                </a:cubicBezTo>
                <a:cubicBezTo>
                  <a:pt x="186535" y="93598"/>
                  <a:pt x="185111" y="91855"/>
                  <a:pt x="183878" y="89979"/>
                </a:cubicBezTo>
                <a:cubicBezTo>
                  <a:pt x="182494" y="87876"/>
                  <a:pt x="180236" y="86508"/>
                  <a:pt x="177731" y="86255"/>
                </a:cubicBezTo>
                <a:cubicBezTo>
                  <a:pt x="175227" y="86002"/>
                  <a:pt x="172741" y="86891"/>
                  <a:pt x="170964" y="88675"/>
                </a:cubicBezTo>
                <a:lnTo>
                  <a:pt x="146727" y="112862"/>
                </a:lnTo>
                <a:cubicBezTo>
                  <a:pt x="140197" y="119394"/>
                  <a:pt x="140197" y="129982"/>
                  <a:pt x="146727" y="136514"/>
                </a:cubicBezTo>
                <a:lnTo>
                  <a:pt x="241351" y="231137"/>
                </a:lnTo>
                <a:cubicBezTo>
                  <a:pt x="247883" y="237667"/>
                  <a:pt x="258471" y="237667"/>
                  <a:pt x="265003" y="231137"/>
                </a:cubicBezTo>
                <a:lnTo>
                  <a:pt x="291130" y="205010"/>
                </a:lnTo>
                <a:cubicBezTo>
                  <a:pt x="293125" y="203015"/>
                  <a:pt x="293979" y="200149"/>
                  <a:pt x="293403" y="197387"/>
                </a:cubicBezTo>
                <a:cubicBezTo>
                  <a:pt x="292826" y="194626"/>
                  <a:pt x="290896" y="192341"/>
                  <a:pt x="288270" y="191311"/>
                </a:cubicBezTo>
                <a:cubicBezTo>
                  <a:pt x="283976" y="189644"/>
                  <a:pt x="280079" y="187097"/>
                  <a:pt x="276829" y="183834"/>
                </a:cubicBezTo>
                <a:close/>
              </a:path>
            </a:pathLst>
          </a:custGeom>
          <a:noFill/>
          <a:ln w="12544">
            <a:solidFill>
              <a:srgbClr val="484848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48" name="Rounded Rectangle 47"/>
          <p:cNvSpPr/>
          <p:nvPr/>
        </p:nvSpPr>
        <p:spPr>
          <a:xfrm>
            <a:off x="3600450" y="3891915"/>
            <a:ext cx="688340" cy="490855"/>
          </a:xfrm>
          <a:custGeom>
            <a:avLst/>
            <a:gdLst/>
            <a:ahLst/>
            <a:cxnLst/>
            <a:rect l="0" t="0" r="0" b="0"/>
            <a:pathLst>
              <a:path w="376353" h="377457">
                <a:moveTo>
                  <a:pt x="51418" y="289206"/>
                </a:moveTo>
                <a:lnTo>
                  <a:pt x="51418" y="352367"/>
                </a:lnTo>
                <a:cubicBezTo>
                  <a:pt x="51418" y="366224"/>
                  <a:pt x="62651" y="377457"/>
                  <a:pt x="76508" y="377457"/>
                </a:cubicBezTo>
                <a:cubicBezTo>
                  <a:pt x="90365" y="377457"/>
                  <a:pt x="101598" y="366224"/>
                  <a:pt x="101598" y="352367"/>
                </a:cubicBezTo>
                <a:cubicBezTo>
                  <a:pt x="101598" y="366224"/>
                  <a:pt x="112832" y="377457"/>
                  <a:pt x="126689" y="377457"/>
                </a:cubicBezTo>
                <a:cubicBezTo>
                  <a:pt x="140545" y="377457"/>
                  <a:pt x="151779" y="366224"/>
                  <a:pt x="151779" y="352367"/>
                </a:cubicBezTo>
                <a:lnTo>
                  <a:pt x="151779" y="289206"/>
                </a:lnTo>
                <a:moveTo>
                  <a:pt x="101598" y="307338"/>
                </a:moveTo>
                <a:lnTo>
                  <a:pt x="101598" y="356549"/>
                </a:lnTo>
                <a:moveTo>
                  <a:pt x="0" y="377457"/>
                </a:moveTo>
                <a:lnTo>
                  <a:pt x="376353" y="377457"/>
                </a:lnTo>
                <a:moveTo>
                  <a:pt x="259265" y="377457"/>
                </a:moveTo>
                <a:lnTo>
                  <a:pt x="259265" y="295295"/>
                </a:lnTo>
                <a:moveTo>
                  <a:pt x="351263" y="295295"/>
                </a:moveTo>
                <a:lnTo>
                  <a:pt x="351263" y="377457"/>
                </a:lnTo>
                <a:moveTo>
                  <a:pt x="234175" y="318913"/>
                </a:moveTo>
                <a:lnTo>
                  <a:pt x="305264" y="252006"/>
                </a:lnTo>
                <a:lnTo>
                  <a:pt x="376353" y="318913"/>
                </a:lnTo>
                <a:moveTo>
                  <a:pt x="101590" y="0"/>
                </a:moveTo>
                <a:lnTo>
                  <a:pt x="101590" y="0"/>
                </a:lnTo>
                <a:cubicBezTo>
                  <a:pt x="101590" y="0"/>
                  <a:pt x="167920" y="0"/>
                  <a:pt x="167920" y="66338"/>
                </a:cubicBezTo>
                <a:lnTo>
                  <a:pt x="167920" y="85440"/>
                </a:lnTo>
                <a:cubicBezTo>
                  <a:pt x="167920" y="85440"/>
                  <a:pt x="167920" y="151779"/>
                  <a:pt x="101590" y="151779"/>
                </a:cubicBezTo>
                <a:lnTo>
                  <a:pt x="101590" y="151779"/>
                </a:lnTo>
                <a:cubicBezTo>
                  <a:pt x="101590" y="151779"/>
                  <a:pt x="35260" y="151779"/>
                  <a:pt x="35260" y="85440"/>
                </a:cubicBezTo>
                <a:lnTo>
                  <a:pt x="35260" y="66338"/>
                </a:lnTo>
                <a:cubicBezTo>
                  <a:pt x="35260" y="66338"/>
                  <a:pt x="35260" y="0"/>
                  <a:pt x="101590" y="0"/>
                </a:cubicBezTo>
                <a:moveTo>
                  <a:pt x="59781" y="207128"/>
                </a:moveTo>
                <a:lnTo>
                  <a:pt x="59781" y="268766"/>
                </a:lnTo>
                <a:cubicBezTo>
                  <a:pt x="59781" y="284933"/>
                  <a:pt x="46676" y="298038"/>
                  <a:pt x="30509" y="298038"/>
                </a:cubicBezTo>
                <a:cubicBezTo>
                  <a:pt x="14343" y="298038"/>
                  <a:pt x="1237" y="284933"/>
                  <a:pt x="1237" y="268766"/>
                </a:cubicBezTo>
                <a:lnTo>
                  <a:pt x="1237" y="180950"/>
                </a:lnTo>
                <a:cubicBezTo>
                  <a:pt x="1200" y="165601"/>
                  <a:pt x="7209" y="150854"/>
                  <a:pt x="17964" y="139903"/>
                </a:cubicBezTo>
                <a:moveTo>
                  <a:pt x="143415" y="206409"/>
                </a:moveTo>
                <a:lnTo>
                  <a:pt x="143415" y="268733"/>
                </a:lnTo>
                <a:cubicBezTo>
                  <a:pt x="143415" y="284899"/>
                  <a:pt x="156521" y="298005"/>
                  <a:pt x="172687" y="298005"/>
                </a:cubicBezTo>
                <a:cubicBezTo>
                  <a:pt x="188854" y="298005"/>
                  <a:pt x="201959" y="284899"/>
                  <a:pt x="201959" y="268733"/>
                </a:cubicBezTo>
                <a:lnTo>
                  <a:pt x="201959" y="180917"/>
                </a:lnTo>
                <a:cubicBezTo>
                  <a:pt x="201984" y="166085"/>
                  <a:pt x="196355" y="151801"/>
                  <a:pt x="186219" y="140973"/>
                </a:cubicBezTo>
                <a:moveTo>
                  <a:pt x="73798" y="93151"/>
                </a:moveTo>
                <a:cubicBezTo>
                  <a:pt x="93325" y="99591"/>
                  <a:pt x="114404" y="99591"/>
                  <a:pt x="133931" y="93151"/>
                </a:cubicBezTo>
                <a:moveTo>
                  <a:pt x="83416" y="111534"/>
                </a:moveTo>
                <a:lnTo>
                  <a:pt x="89087" y="97985"/>
                </a:lnTo>
                <a:moveTo>
                  <a:pt x="118643" y="97985"/>
                </a:moveTo>
                <a:lnTo>
                  <a:pt x="124313" y="111534"/>
                </a:lnTo>
              </a:path>
            </a:pathLst>
          </a:custGeom>
          <a:noFill/>
          <a:ln w="12544">
            <a:solidFill>
              <a:srgbClr val="484848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49" name="Rounded Rectangle 48"/>
          <p:cNvSpPr/>
          <p:nvPr/>
        </p:nvSpPr>
        <p:spPr>
          <a:xfrm>
            <a:off x="6807835" y="3888105"/>
            <a:ext cx="853440" cy="419100"/>
          </a:xfrm>
          <a:custGeom>
            <a:avLst/>
            <a:gdLst/>
            <a:ahLst/>
            <a:cxnLst/>
            <a:rect l="0" t="0" r="0" b="0"/>
            <a:pathLst>
              <a:path w="389431" h="385047">
                <a:moveTo>
                  <a:pt x="252575" y="130799"/>
                </a:moveTo>
                <a:lnTo>
                  <a:pt x="227785" y="168853"/>
                </a:lnTo>
                <a:cubicBezTo>
                  <a:pt x="225551" y="172284"/>
                  <a:pt x="221879" y="174516"/>
                  <a:pt x="217804" y="174919"/>
                </a:cubicBezTo>
                <a:cubicBezTo>
                  <a:pt x="213729" y="175322"/>
                  <a:pt x="209691" y="173854"/>
                  <a:pt x="206827" y="170927"/>
                </a:cubicBezTo>
                <a:lnTo>
                  <a:pt x="154773" y="117769"/>
                </a:lnTo>
                <a:cubicBezTo>
                  <a:pt x="151910" y="114837"/>
                  <a:pt x="150532" y="110765"/>
                  <a:pt x="151026" y="106697"/>
                </a:cubicBezTo>
                <a:cubicBezTo>
                  <a:pt x="151520" y="102629"/>
                  <a:pt x="153834" y="99005"/>
                  <a:pt x="157315" y="96844"/>
                </a:cubicBezTo>
                <a:lnTo>
                  <a:pt x="195887" y="72874"/>
                </a:lnTo>
                <a:lnTo>
                  <a:pt x="224825" y="44522"/>
                </a:lnTo>
                <a:lnTo>
                  <a:pt x="249614" y="6469"/>
                </a:lnTo>
                <a:cubicBezTo>
                  <a:pt x="251849" y="3037"/>
                  <a:pt x="255521" y="806"/>
                  <a:pt x="259596" y="403"/>
                </a:cubicBezTo>
                <a:cubicBezTo>
                  <a:pt x="263671" y="0"/>
                  <a:pt x="267709" y="1468"/>
                  <a:pt x="270573" y="4395"/>
                </a:cubicBezTo>
                <a:lnTo>
                  <a:pt x="322610" y="57519"/>
                </a:lnTo>
                <a:cubicBezTo>
                  <a:pt x="325474" y="60449"/>
                  <a:pt x="326855" y="64520"/>
                  <a:pt x="326364" y="68587"/>
                </a:cubicBezTo>
                <a:cubicBezTo>
                  <a:pt x="325873" y="72655"/>
                  <a:pt x="323563" y="76280"/>
                  <a:pt x="320084" y="78444"/>
                </a:cubicBezTo>
                <a:lnTo>
                  <a:pt x="281512" y="102364"/>
                </a:lnTo>
                <a:close/>
                <a:moveTo>
                  <a:pt x="290361" y="100808"/>
                </a:moveTo>
                <a:lnTo>
                  <a:pt x="378126" y="190447"/>
                </a:lnTo>
                <a:cubicBezTo>
                  <a:pt x="389431" y="202002"/>
                  <a:pt x="389236" y="220531"/>
                  <a:pt x="377691" y="231846"/>
                </a:cubicBezTo>
                <a:lnTo>
                  <a:pt x="377691" y="231846"/>
                </a:lnTo>
                <a:cubicBezTo>
                  <a:pt x="366136" y="243150"/>
                  <a:pt x="347607" y="242956"/>
                  <a:pt x="336292" y="231411"/>
                </a:cubicBezTo>
                <a:lnTo>
                  <a:pt x="248527" y="141772"/>
                </a:lnTo>
                <a:moveTo>
                  <a:pt x="175631" y="385047"/>
                </a:moveTo>
                <a:lnTo>
                  <a:pt x="175631" y="280488"/>
                </a:lnTo>
                <a:cubicBezTo>
                  <a:pt x="175631" y="238917"/>
                  <a:pt x="141931" y="205217"/>
                  <a:pt x="100360" y="205217"/>
                </a:cubicBezTo>
                <a:lnTo>
                  <a:pt x="100360" y="205217"/>
                </a:lnTo>
                <a:cubicBezTo>
                  <a:pt x="58790" y="205217"/>
                  <a:pt x="25090" y="238917"/>
                  <a:pt x="25090" y="280488"/>
                </a:cubicBezTo>
                <a:lnTo>
                  <a:pt x="25090" y="385047"/>
                </a:lnTo>
                <a:moveTo>
                  <a:pt x="79569" y="326503"/>
                </a:moveTo>
                <a:lnTo>
                  <a:pt x="100243" y="343230"/>
                </a:lnTo>
                <a:lnTo>
                  <a:pt x="121169" y="326972"/>
                </a:lnTo>
                <a:moveTo>
                  <a:pt x="75270" y="276306"/>
                </a:moveTo>
                <a:lnTo>
                  <a:pt x="75270" y="293033"/>
                </a:lnTo>
                <a:moveTo>
                  <a:pt x="125451" y="276306"/>
                </a:moveTo>
                <a:lnTo>
                  <a:pt x="125451" y="293033"/>
                </a:lnTo>
                <a:moveTo>
                  <a:pt x="0" y="385047"/>
                </a:moveTo>
                <a:lnTo>
                  <a:pt x="199116" y="385047"/>
                </a:lnTo>
                <a:moveTo>
                  <a:pt x="79452" y="74196"/>
                </a:moveTo>
                <a:lnTo>
                  <a:pt x="96179" y="99286"/>
                </a:lnTo>
                <a:moveTo>
                  <a:pt x="45998" y="141103"/>
                </a:moveTo>
                <a:lnTo>
                  <a:pt x="79452" y="149466"/>
                </a:lnTo>
                <a:moveTo>
                  <a:pt x="173490" y="86791"/>
                </a:moveTo>
                <a:lnTo>
                  <a:pt x="238190" y="152845"/>
                </a:lnTo>
                <a:moveTo>
                  <a:pt x="210607" y="61918"/>
                </a:moveTo>
                <a:lnTo>
                  <a:pt x="264601" y="117050"/>
                </a:lnTo>
                <a:moveTo>
                  <a:pt x="239528" y="21941"/>
                </a:moveTo>
                <a:lnTo>
                  <a:pt x="304394" y="88196"/>
                </a:lnTo>
              </a:path>
            </a:pathLst>
          </a:custGeom>
          <a:noFill/>
          <a:ln w="12544">
            <a:solidFill>
              <a:srgbClr val="484848"/>
            </a:solidFill>
          </a:ln>
        </p:spPr>
        <p:txBody>
          <a:bodyPr rtlCol="0" anchor="ctr"/>
          <a:lstStyle/>
          <a:p>
            <a:pPr algn="c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4" name="Group 3"/>
          <p:cNvGrpSpPr/>
          <p:nvPr/>
        </p:nvGrpSpPr>
        <p:grpSpPr>
          <a:xfrm>
            <a:off x="1763395" y="4119880"/>
            <a:ext cx="7104380" cy="1239520"/>
            <a:chOff x="464343" y="3389709"/>
            <a:chExt cx="5467647" cy="1067990"/>
          </a:xfrm>
        </p:grpSpPr>
        <p:sp>
          <p:nvSpPr>
            <p:cNvPr id="2" name="Rounded Rectangle 1"/>
            <p:cNvSpPr/>
            <p:nvPr/>
          </p:nvSpPr>
          <p:spPr>
            <a:xfrm>
              <a:off x="464343" y="3389709"/>
              <a:ext cx="5467647" cy="1067990"/>
            </a:xfrm>
            <a:custGeom>
              <a:avLst/>
              <a:gdLst/>
              <a:ahLst/>
              <a:cxnLst/>
              <a:rect l="0" t="0" r="0" b="0"/>
              <a:pathLst>
                <a:path w="5467647" h="1067990">
                  <a:moveTo>
                    <a:pt x="3086403" y="232171"/>
                  </a:moveTo>
                  <a:lnTo>
                    <a:pt x="4021677" y="0"/>
                  </a:lnTo>
                  <a:lnTo>
                    <a:pt x="5467647" y="0"/>
                  </a:lnTo>
                  <a:lnTo>
                    <a:pt x="5237698" y="371475"/>
                  </a:lnTo>
                  <a:lnTo>
                    <a:pt x="3990721" y="371475"/>
                  </a:lnTo>
                  <a:lnTo>
                    <a:pt x="3086403" y="1067990"/>
                  </a:lnTo>
                  <a:lnTo>
                    <a:pt x="0" y="1067990"/>
                  </a:lnTo>
                  <a:lnTo>
                    <a:pt x="0" y="232171"/>
                  </a:lnTo>
                  <a:lnTo>
                    <a:pt x="3086403" y="232171"/>
                  </a:lnTo>
                  <a:close/>
                </a:path>
              </a:pathLst>
            </a:custGeom>
            <a:solidFill>
              <a:srgbClr val="E0CB15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464343" y="3389709"/>
              <a:ext cx="5467647" cy="1067990"/>
            </a:xfrm>
            <a:custGeom>
              <a:avLst/>
              <a:gdLst/>
              <a:ahLst/>
              <a:cxnLst/>
              <a:rect l="0" t="0" r="0" b="0"/>
              <a:pathLst>
                <a:path w="5467647" h="1067990">
                  <a:moveTo>
                    <a:pt x="3086403" y="232171"/>
                  </a:moveTo>
                  <a:lnTo>
                    <a:pt x="4021677" y="0"/>
                  </a:lnTo>
                  <a:lnTo>
                    <a:pt x="5467647" y="0"/>
                  </a:lnTo>
                  <a:lnTo>
                    <a:pt x="5237698" y="371475"/>
                  </a:lnTo>
                  <a:lnTo>
                    <a:pt x="3990721" y="371475"/>
                  </a:lnTo>
                  <a:lnTo>
                    <a:pt x="3086403" y="1067990"/>
                  </a:lnTo>
                  <a:lnTo>
                    <a:pt x="0" y="1067990"/>
                  </a:lnTo>
                  <a:lnTo>
                    <a:pt x="0" y="232171"/>
                  </a:lnTo>
                  <a:lnTo>
                    <a:pt x="3086403" y="232171"/>
                  </a:lnTo>
                  <a:close/>
                </a:path>
              </a:pathLst>
            </a:custGeom>
            <a:noFill/>
            <a:ln w="11608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791335" y="4547235"/>
            <a:ext cx="6745605" cy="1748155"/>
            <a:chOff x="464343" y="3761184"/>
            <a:chExt cx="5237748" cy="1532334"/>
          </a:xfrm>
        </p:grpSpPr>
        <p:sp>
          <p:nvSpPr>
            <p:cNvPr id="5" name="Rounded Rectangle 4"/>
            <p:cNvSpPr/>
            <p:nvPr/>
          </p:nvSpPr>
          <p:spPr>
            <a:xfrm>
              <a:off x="464343" y="3761184"/>
              <a:ext cx="5237748" cy="1532334"/>
            </a:xfrm>
            <a:custGeom>
              <a:avLst/>
              <a:gdLst/>
              <a:ahLst/>
              <a:cxnLst/>
              <a:rect l="0" t="0" r="0" b="0"/>
              <a:pathLst>
                <a:path w="5237748" h="1532334">
                  <a:moveTo>
                    <a:pt x="3087885" y="696515"/>
                  </a:moveTo>
                  <a:lnTo>
                    <a:pt x="3993356" y="0"/>
                  </a:lnTo>
                  <a:lnTo>
                    <a:pt x="5237748" y="0"/>
                  </a:lnTo>
                  <a:lnTo>
                    <a:pt x="4488856" y="1207293"/>
                  </a:lnTo>
                  <a:lnTo>
                    <a:pt x="4488856" y="371475"/>
                  </a:lnTo>
                  <a:lnTo>
                    <a:pt x="3993356" y="371475"/>
                  </a:lnTo>
                  <a:lnTo>
                    <a:pt x="3064668" y="1532334"/>
                  </a:lnTo>
                  <a:lnTo>
                    <a:pt x="0" y="1532334"/>
                  </a:lnTo>
                  <a:lnTo>
                    <a:pt x="0" y="696515"/>
                  </a:lnTo>
                  <a:lnTo>
                    <a:pt x="3087885" y="696515"/>
                  </a:lnTo>
                  <a:close/>
                </a:path>
              </a:pathLst>
            </a:custGeom>
            <a:solidFill>
              <a:srgbClr val="DE8431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464343" y="3761184"/>
              <a:ext cx="5237748" cy="1532334"/>
            </a:xfrm>
            <a:custGeom>
              <a:avLst/>
              <a:gdLst/>
              <a:ahLst/>
              <a:cxnLst/>
              <a:rect l="0" t="0" r="0" b="0"/>
              <a:pathLst>
                <a:path w="5237748" h="1532334">
                  <a:moveTo>
                    <a:pt x="3087885" y="696515"/>
                  </a:moveTo>
                  <a:lnTo>
                    <a:pt x="3993356" y="0"/>
                  </a:lnTo>
                  <a:lnTo>
                    <a:pt x="5237748" y="0"/>
                  </a:lnTo>
                  <a:lnTo>
                    <a:pt x="4488856" y="1207293"/>
                  </a:lnTo>
                  <a:lnTo>
                    <a:pt x="4488856" y="371475"/>
                  </a:lnTo>
                  <a:lnTo>
                    <a:pt x="3993356" y="371475"/>
                  </a:lnTo>
                  <a:lnTo>
                    <a:pt x="3064668" y="1532334"/>
                  </a:lnTo>
                  <a:lnTo>
                    <a:pt x="0" y="1532334"/>
                  </a:lnTo>
                  <a:lnTo>
                    <a:pt x="0" y="696515"/>
                  </a:lnTo>
                  <a:lnTo>
                    <a:pt x="3087885" y="696515"/>
                  </a:lnTo>
                  <a:close/>
                </a:path>
              </a:pathLst>
            </a:custGeom>
            <a:noFill/>
            <a:ln w="11608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819275" y="1402080"/>
            <a:ext cx="6844665" cy="1821180"/>
            <a:chOff x="464343" y="825485"/>
            <a:chExt cx="5235415" cy="1821274"/>
          </a:xfrm>
        </p:grpSpPr>
        <p:sp>
          <p:nvSpPr>
            <p:cNvPr id="8" name="Rounded Rectangle 7"/>
            <p:cNvSpPr/>
            <p:nvPr/>
          </p:nvSpPr>
          <p:spPr>
            <a:xfrm>
              <a:off x="464343" y="825485"/>
              <a:ext cx="5235415" cy="1821274"/>
            </a:xfrm>
            <a:custGeom>
              <a:avLst/>
              <a:gdLst/>
              <a:ahLst/>
              <a:cxnLst/>
              <a:rect l="0" t="0" r="0" b="0"/>
              <a:pathLst>
                <a:path w="5235415" h="1532334">
                  <a:moveTo>
                    <a:pt x="3102681" y="835818"/>
                  </a:moveTo>
                  <a:lnTo>
                    <a:pt x="4038197" y="1532334"/>
                  </a:lnTo>
                  <a:lnTo>
                    <a:pt x="5235415" y="1532334"/>
                  </a:lnTo>
                  <a:lnTo>
                    <a:pt x="4488595" y="325040"/>
                  </a:lnTo>
                  <a:lnTo>
                    <a:pt x="4488595" y="1160859"/>
                  </a:lnTo>
                  <a:lnTo>
                    <a:pt x="4038197" y="1160859"/>
                  </a:lnTo>
                  <a:lnTo>
                    <a:pt x="3102681" y="0"/>
                  </a:lnTo>
                  <a:lnTo>
                    <a:pt x="0" y="0"/>
                  </a:lnTo>
                  <a:lnTo>
                    <a:pt x="0" y="835818"/>
                  </a:lnTo>
                  <a:lnTo>
                    <a:pt x="3102681" y="835818"/>
                  </a:lnTo>
                  <a:close/>
                </a:path>
              </a:pathLst>
            </a:custGeom>
            <a:solidFill>
              <a:srgbClr val="4E88E7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64343" y="1114425"/>
              <a:ext cx="5235415" cy="1532334"/>
            </a:xfrm>
            <a:custGeom>
              <a:avLst/>
              <a:gdLst/>
              <a:ahLst/>
              <a:cxnLst/>
              <a:rect l="0" t="0" r="0" b="0"/>
              <a:pathLst>
                <a:path w="5235415" h="1532334">
                  <a:moveTo>
                    <a:pt x="3102681" y="835818"/>
                  </a:moveTo>
                  <a:lnTo>
                    <a:pt x="4038197" y="1532334"/>
                  </a:lnTo>
                  <a:lnTo>
                    <a:pt x="5235415" y="1532334"/>
                  </a:lnTo>
                  <a:lnTo>
                    <a:pt x="4488595" y="325040"/>
                  </a:lnTo>
                  <a:lnTo>
                    <a:pt x="4488595" y="1160859"/>
                  </a:lnTo>
                  <a:lnTo>
                    <a:pt x="4038197" y="1160859"/>
                  </a:lnTo>
                  <a:lnTo>
                    <a:pt x="3102681" y="0"/>
                  </a:lnTo>
                  <a:lnTo>
                    <a:pt x="0" y="0"/>
                  </a:lnTo>
                  <a:lnTo>
                    <a:pt x="0" y="835818"/>
                  </a:lnTo>
                  <a:lnTo>
                    <a:pt x="3102681" y="835818"/>
                  </a:lnTo>
                  <a:close/>
                </a:path>
              </a:pathLst>
            </a:custGeom>
            <a:noFill/>
            <a:ln w="11608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847215" y="2376170"/>
            <a:ext cx="7105015" cy="1263015"/>
            <a:chOff x="464343" y="1950243"/>
            <a:chExt cx="5467588" cy="1067990"/>
          </a:xfrm>
        </p:grpSpPr>
        <p:sp>
          <p:nvSpPr>
            <p:cNvPr id="11" name="Rounded Rectangle 10"/>
            <p:cNvSpPr/>
            <p:nvPr/>
          </p:nvSpPr>
          <p:spPr>
            <a:xfrm>
              <a:off x="464343" y="1950243"/>
              <a:ext cx="5467588" cy="1067990"/>
            </a:xfrm>
            <a:custGeom>
              <a:avLst/>
              <a:gdLst/>
              <a:ahLst/>
              <a:cxnLst/>
              <a:rect l="0" t="0" r="0" b="0"/>
              <a:pathLst>
                <a:path w="5467588" h="1067990">
                  <a:moveTo>
                    <a:pt x="0" y="0"/>
                  </a:moveTo>
                  <a:lnTo>
                    <a:pt x="3101882" y="0"/>
                  </a:lnTo>
                  <a:lnTo>
                    <a:pt x="4037155" y="696515"/>
                  </a:lnTo>
                  <a:lnTo>
                    <a:pt x="5235416" y="696515"/>
                  </a:lnTo>
                  <a:lnTo>
                    <a:pt x="5467588" y="1067990"/>
                  </a:lnTo>
                  <a:lnTo>
                    <a:pt x="4021677" y="1067990"/>
                  </a:lnTo>
                  <a:lnTo>
                    <a:pt x="3086403" y="835818"/>
                  </a:lnTo>
                  <a:lnTo>
                    <a:pt x="0" y="8358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ABDA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64343" y="1950243"/>
              <a:ext cx="5467588" cy="1067990"/>
            </a:xfrm>
            <a:custGeom>
              <a:avLst/>
              <a:gdLst/>
              <a:ahLst/>
              <a:cxnLst/>
              <a:rect l="0" t="0" r="0" b="0"/>
              <a:pathLst>
                <a:path w="5467588" h="1067990">
                  <a:moveTo>
                    <a:pt x="0" y="0"/>
                  </a:moveTo>
                  <a:lnTo>
                    <a:pt x="3101882" y="0"/>
                  </a:lnTo>
                  <a:lnTo>
                    <a:pt x="4037155" y="696515"/>
                  </a:lnTo>
                  <a:lnTo>
                    <a:pt x="5235416" y="696515"/>
                  </a:lnTo>
                  <a:lnTo>
                    <a:pt x="5467588" y="1067990"/>
                  </a:lnTo>
                  <a:lnTo>
                    <a:pt x="4021677" y="1067990"/>
                  </a:lnTo>
                  <a:lnTo>
                    <a:pt x="3086403" y="835818"/>
                  </a:lnTo>
                  <a:lnTo>
                    <a:pt x="0" y="83581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608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819275" y="3362960"/>
            <a:ext cx="7413625" cy="1064260"/>
            <a:chOff x="464343" y="2786062"/>
            <a:chExt cx="5572125" cy="835818"/>
          </a:xfrm>
        </p:grpSpPr>
        <p:sp>
          <p:nvSpPr>
            <p:cNvPr id="14" name="Rounded Rectangle 13"/>
            <p:cNvSpPr/>
            <p:nvPr/>
          </p:nvSpPr>
          <p:spPr>
            <a:xfrm>
              <a:off x="464343" y="2786062"/>
              <a:ext cx="5572125" cy="835818"/>
            </a:xfrm>
            <a:custGeom>
              <a:avLst/>
              <a:gdLst/>
              <a:ahLst/>
              <a:cxnLst/>
              <a:rect l="0" t="0" r="0" b="0"/>
              <a:pathLst>
                <a:path w="5572125" h="835818">
                  <a:moveTo>
                    <a:pt x="0" y="0"/>
                  </a:moveTo>
                  <a:lnTo>
                    <a:pt x="3086099" y="0"/>
                  </a:lnTo>
                  <a:lnTo>
                    <a:pt x="4021281" y="232171"/>
                  </a:lnTo>
                  <a:lnTo>
                    <a:pt x="5467648" y="232171"/>
                  </a:lnTo>
                  <a:lnTo>
                    <a:pt x="5572125" y="417909"/>
                  </a:lnTo>
                  <a:lnTo>
                    <a:pt x="5467648" y="603646"/>
                  </a:lnTo>
                  <a:lnTo>
                    <a:pt x="4021281" y="603646"/>
                  </a:lnTo>
                  <a:lnTo>
                    <a:pt x="3086099" y="835818"/>
                  </a:lnTo>
                  <a:lnTo>
                    <a:pt x="0" y="8358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2BD39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464343" y="2786062"/>
              <a:ext cx="5572125" cy="835818"/>
            </a:xfrm>
            <a:custGeom>
              <a:avLst/>
              <a:gdLst/>
              <a:ahLst/>
              <a:cxnLst/>
              <a:rect l="0" t="0" r="0" b="0"/>
              <a:pathLst>
                <a:path w="5572125" h="835818">
                  <a:moveTo>
                    <a:pt x="0" y="0"/>
                  </a:moveTo>
                  <a:lnTo>
                    <a:pt x="3086099" y="0"/>
                  </a:lnTo>
                  <a:lnTo>
                    <a:pt x="4021281" y="232171"/>
                  </a:lnTo>
                  <a:lnTo>
                    <a:pt x="5467648" y="232171"/>
                  </a:lnTo>
                  <a:lnTo>
                    <a:pt x="5572125" y="417909"/>
                  </a:lnTo>
                  <a:lnTo>
                    <a:pt x="5467648" y="603646"/>
                  </a:lnTo>
                  <a:lnTo>
                    <a:pt x="4021281" y="603646"/>
                  </a:lnTo>
                  <a:lnTo>
                    <a:pt x="3086099" y="835818"/>
                  </a:lnTo>
                  <a:lnTo>
                    <a:pt x="0" y="83581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608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sp>
        <p:nvSpPr>
          <p:cNvPr id="18" name="TextBox 17"/>
          <p:cNvSpPr txBox="1"/>
          <p:nvPr>
            <p:custDataLst>
              <p:tags r:id="rId1"/>
            </p:custDataLst>
          </p:nvPr>
        </p:nvSpPr>
        <p:spPr>
          <a:xfrm>
            <a:off x="1921510" y="2783205"/>
            <a:ext cx="3545205" cy="30734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l"/>
            <a:r>
              <a:rPr sz="2000" b="1">
                <a:solidFill>
                  <a:srgbClr val="FFFFFF"/>
                </a:solidFill>
                <a:latin typeface="Arial Black" panose="020B0A04020102020204" charset="0"/>
                <a:cs typeface="Arial Black" panose="020B0A04020102020204" charset="0"/>
              </a:rPr>
              <a:t>Skill-Building Initiative</a:t>
            </a:r>
            <a:r>
              <a:rPr sz="1200" b="1">
                <a:solidFill>
                  <a:srgbClr val="FFFFFF"/>
                </a:solidFill>
                <a:latin typeface="Roboto"/>
              </a:rPr>
              <a:t>s</a:t>
            </a:r>
            <a:endParaRPr sz="1200" b="1">
              <a:solidFill>
                <a:srgbClr val="FFFFFF"/>
              </a:solidFill>
              <a:latin typeface="Roboto"/>
            </a:endParaRPr>
          </a:p>
        </p:txBody>
      </p:sp>
      <p:sp>
        <p:nvSpPr>
          <p:cNvPr id="20" name="TextBox 19"/>
          <p:cNvSpPr txBox="1"/>
          <p:nvPr>
            <p:custDataLst>
              <p:tags r:id="rId2"/>
            </p:custDataLst>
          </p:nvPr>
        </p:nvSpPr>
        <p:spPr>
          <a:xfrm>
            <a:off x="3067050" y="1657350"/>
            <a:ext cx="4037965" cy="61531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l"/>
            <a:r>
              <a:rPr sz="2000" b="1">
                <a:solidFill>
                  <a:srgbClr val="FFFFFF"/>
                </a:solidFill>
                <a:latin typeface="Arial Black" panose="020B0A04020102020204" charset="0"/>
                <a:cs typeface="Arial Black" panose="020B0A04020102020204" charset="0"/>
              </a:rPr>
              <a:t>Multi-Stakeholder Collaboration</a:t>
            </a:r>
            <a:endParaRPr sz="2000" b="1">
              <a:solidFill>
                <a:srgbClr val="FFFFFF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422765" y="3128010"/>
            <a:ext cx="2692400" cy="113474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noAutofit/>
          </a:bodyPr>
          <a:lstStyle/>
          <a:p>
            <a:pPr algn="l"/>
            <a:r>
              <a:rPr sz="2000" b="1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Enhanced
Mental Health
Support</a:t>
            </a:r>
            <a:endParaRPr sz="2000" b="1">
              <a:solidFill>
                <a:srgbClr val="484848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22" name="TextBox 21"/>
          <p:cNvSpPr txBox="1"/>
          <p:nvPr>
            <p:custDataLst>
              <p:tags r:id="rId3"/>
            </p:custDataLst>
          </p:nvPr>
        </p:nvSpPr>
        <p:spPr>
          <a:xfrm>
            <a:off x="2997200" y="3769360"/>
            <a:ext cx="2964180" cy="30734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l"/>
            <a:r>
              <a:rPr sz="2000" b="1">
                <a:solidFill>
                  <a:srgbClr val="FFFFFF"/>
                </a:solidFill>
                <a:latin typeface="Arial Black" panose="020B0A04020102020204" charset="0"/>
                <a:cs typeface="Arial Black" panose="020B0A04020102020204" charset="0"/>
              </a:rPr>
              <a:t>Housing Models</a:t>
            </a:r>
            <a:endParaRPr sz="2000" b="1">
              <a:solidFill>
                <a:srgbClr val="FFFFFF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633345" y="847725"/>
            <a:ext cx="5958840" cy="37020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noAutofit/>
          </a:bodyPr>
          <a:lstStyle/>
          <a:p>
            <a:pPr algn="ctr"/>
            <a:r>
              <a:rPr lang="en-US" sz="2400" b="1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METHODOLOGY: </a:t>
            </a:r>
            <a:r>
              <a:rPr sz="2400" b="1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Collaborative Pathways to Mental Health</a:t>
            </a:r>
            <a:endParaRPr sz="2400" b="1">
              <a:solidFill>
                <a:srgbClr val="484848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25" name="TextBox 24"/>
          <p:cNvSpPr txBox="1"/>
          <p:nvPr>
            <p:custDataLst>
              <p:tags r:id="rId4"/>
            </p:custDataLst>
          </p:nvPr>
        </p:nvSpPr>
        <p:spPr>
          <a:xfrm>
            <a:off x="2024380" y="4737100"/>
            <a:ext cx="3497580" cy="30734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l"/>
            <a:r>
              <a:rPr sz="2000" b="1">
                <a:solidFill>
                  <a:srgbClr val="FFFFFF"/>
                </a:solidFill>
                <a:latin typeface="Arial Black" panose="020B0A04020102020204" charset="0"/>
                <a:cs typeface="Arial Black" panose="020B0A04020102020204" charset="0"/>
              </a:rPr>
              <a:t>Feedback Loop</a:t>
            </a:r>
            <a:r>
              <a:rPr sz="1200" b="1">
                <a:solidFill>
                  <a:srgbClr val="FFFFFF"/>
                </a:solidFill>
                <a:latin typeface="Roboto"/>
              </a:rPr>
              <a:t>s</a:t>
            </a:r>
            <a:endParaRPr sz="1200" b="1">
              <a:solidFill>
                <a:srgbClr val="FFFFFF"/>
              </a:solidFill>
              <a:latin typeface="Roboto"/>
            </a:endParaRPr>
          </a:p>
        </p:txBody>
      </p:sp>
      <p:sp>
        <p:nvSpPr>
          <p:cNvPr id="27" name="TextBox 26"/>
          <p:cNvSpPr txBox="1"/>
          <p:nvPr>
            <p:custDataLst>
              <p:tags r:id="rId5"/>
            </p:custDataLst>
          </p:nvPr>
        </p:nvSpPr>
        <p:spPr>
          <a:xfrm>
            <a:off x="2871470" y="5810250"/>
            <a:ext cx="3387725" cy="66992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algn="l"/>
            <a:r>
              <a:rPr sz="2000" b="1">
                <a:solidFill>
                  <a:srgbClr val="FFFFFF"/>
                </a:solidFill>
                <a:latin typeface="Arial Black" panose="020B0A04020102020204" charset="0"/>
                <a:cs typeface="Arial Black" panose="020B0A04020102020204" charset="0"/>
              </a:rPr>
              <a:t>Staff Training</a:t>
            </a:r>
            <a:endParaRPr sz="2000" b="1">
              <a:solidFill>
                <a:srgbClr val="FFFFFF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29" name="Rounded Rectangle 28"/>
          <p:cNvSpPr/>
          <p:nvPr>
            <p:custDataLst>
              <p:tags r:id="rId6"/>
            </p:custDataLst>
          </p:nvPr>
        </p:nvSpPr>
        <p:spPr>
          <a:xfrm>
            <a:off x="5307330" y="2612390"/>
            <a:ext cx="651510" cy="514350"/>
          </a:xfrm>
          <a:custGeom>
            <a:avLst/>
            <a:gdLst/>
            <a:ahLst/>
            <a:cxnLst/>
            <a:rect l="0" t="0" r="0" b="0"/>
            <a:pathLst>
              <a:path w="355996" h="355996">
                <a:moveTo>
                  <a:pt x="193476" y="216693"/>
                </a:moveTo>
                <a:lnTo>
                  <a:pt x="340518" y="216693"/>
                </a:lnTo>
                <a:cubicBezTo>
                  <a:pt x="349067" y="216693"/>
                  <a:pt x="355996" y="209763"/>
                  <a:pt x="355996" y="201215"/>
                </a:cubicBezTo>
                <a:lnTo>
                  <a:pt x="355996" y="15478"/>
                </a:lnTo>
                <a:cubicBezTo>
                  <a:pt x="355996" y="6929"/>
                  <a:pt x="349067" y="0"/>
                  <a:pt x="340518" y="0"/>
                </a:cubicBezTo>
                <a:lnTo>
                  <a:pt x="154781" y="0"/>
                </a:lnTo>
                <a:moveTo>
                  <a:pt x="77390" y="208954"/>
                </a:moveTo>
                <a:lnTo>
                  <a:pt x="77390" y="162520"/>
                </a:lnTo>
                <a:moveTo>
                  <a:pt x="108346" y="355996"/>
                </a:moveTo>
                <a:lnTo>
                  <a:pt x="116085" y="263128"/>
                </a:lnTo>
                <a:lnTo>
                  <a:pt x="154781" y="263128"/>
                </a:lnTo>
                <a:lnTo>
                  <a:pt x="154781" y="208954"/>
                </a:lnTo>
                <a:cubicBezTo>
                  <a:pt x="154781" y="166213"/>
                  <a:pt x="120132" y="131564"/>
                  <a:pt x="77390" y="131564"/>
                </a:cubicBezTo>
                <a:cubicBezTo>
                  <a:pt x="34648" y="131564"/>
                  <a:pt x="0" y="166213"/>
                  <a:pt x="0" y="208954"/>
                </a:cubicBezTo>
                <a:lnTo>
                  <a:pt x="0" y="263128"/>
                </a:lnTo>
                <a:lnTo>
                  <a:pt x="38695" y="263128"/>
                </a:lnTo>
                <a:lnTo>
                  <a:pt x="46434" y="355996"/>
                </a:lnTo>
                <a:close/>
                <a:moveTo>
                  <a:pt x="131564" y="46898"/>
                </a:moveTo>
                <a:cubicBezTo>
                  <a:pt x="120159" y="51740"/>
                  <a:pt x="107889" y="54215"/>
                  <a:pt x="95500" y="54173"/>
                </a:cubicBezTo>
                <a:cubicBezTo>
                  <a:pt x="71027" y="54230"/>
                  <a:pt x="47595" y="44275"/>
                  <a:pt x="30646" y="26622"/>
                </a:cubicBezTo>
                <a:moveTo>
                  <a:pt x="23217" y="54173"/>
                </a:moveTo>
                <a:cubicBezTo>
                  <a:pt x="23217" y="84092"/>
                  <a:pt x="47471" y="108346"/>
                  <a:pt x="77390" y="108346"/>
                </a:cubicBezTo>
                <a:cubicBezTo>
                  <a:pt x="107309" y="108346"/>
                  <a:pt x="131564" y="84092"/>
                  <a:pt x="131564" y="54173"/>
                </a:cubicBezTo>
                <a:cubicBezTo>
                  <a:pt x="131564" y="24254"/>
                  <a:pt x="107309" y="0"/>
                  <a:pt x="77390" y="0"/>
                </a:cubicBezTo>
                <a:cubicBezTo>
                  <a:pt x="47471" y="0"/>
                  <a:pt x="23217" y="24254"/>
                  <a:pt x="23217" y="54173"/>
                </a:cubicBezTo>
                <a:moveTo>
                  <a:pt x="185737" y="61912"/>
                </a:moveTo>
                <a:lnTo>
                  <a:pt x="224432" y="100607"/>
                </a:lnTo>
                <a:lnTo>
                  <a:pt x="185737" y="139303"/>
                </a:lnTo>
                <a:moveTo>
                  <a:pt x="325040" y="108346"/>
                </a:moveTo>
                <a:lnTo>
                  <a:pt x="263128" y="108346"/>
                </a:lnTo>
              </a:path>
            </a:pathLst>
          </a:custGeom>
          <a:noFill/>
          <a:ln w="11608">
            <a:solidFill>
              <a:srgbClr val="FFFFFF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30" name="Rounded Rectangle 29"/>
          <p:cNvSpPr/>
          <p:nvPr>
            <p:custDataLst>
              <p:tags r:id="rId7"/>
            </p:custDataLst>
          </p:nvPr>
        </p:nvSpPr>
        <p:spPr>
          <a:xfrm>
            <a:off x="1981835" y="3570605"/>
            <a:ext cx="697865" cy="599440"/>
          </a:xfrm>
          <a:custGeom>
            <a:avLst/>
            <a:gdLst/>
            <a:ahLst/>
            <a:cxnLst/>
            <a:rect l="0" t="0" r="0" b="0"/>
            <a:pathLst>
              <a:path w="340518" h="355996">
                <a:moveTo>
                  <a:pt x="0" y="232171"/>
                </a:moveTo>
                <a:lnTo>
                  <a:pt x="0" y="355996"/>
                </a:lnTo>
                <a:moveTo>
                  <a:pt x="232171" y="340518"/>
                </a:moveTo>
                <a:cubicBezTo>
                  <a:pt x="232171" y="314873"/>
                  <a:pt x="211382" y="294084"/>
                  <a:pt x="185737" y="294084"/>
                </a:cubicBezTo>
                <a:lnTo>
                  <a:pt x="127694" y="294084"/>
                </a:lnTo>
                <a:cubicBezTo>
                  <a:pt x="127694" y="268439"/>
                  <a:pt x="106905" y="247650"/>
                  <a:pt x="81260" y="247650"/>
                </a:cubicBezTo>
                <a:lnTo>
                  <a:pt x="0" y="247650"/>
                </a:lnTo>
                <a:lnTo>
                  <a:pt x="0" y="340518"/>
                </a:lnTo>
                <a:close/>
                <a:moveTo>
                  <a:pt x="139303" y="294084"/>
                </a:moveTo>
                <a:lnTo>
                  <a:pt x="81260" y="294084"/>
                </a:lnTo>
                <a:moveTo>
                  <a:pt x="154781" y="123825"/>
                </a:moveTo>
                <a:lnTo>
                  <a:pt x="154781" y="193476"/>
                </a:lnTo>
                <a:cubicBezTo>
                  <a:pt x="154781" y="197750"/>
                  <a:pt x="158246" y="201215"/>
                  <a:pt x="162520" y="201215"/>
                </a:cubicBezTo>
                <a:lnTo>
                  <a:pt x="286345" y="201215"/>
                </a:lnTo>
                <a:cubicBezTo>
                  <a:pt x="290619" y="201215"/>
                  <a:pt x="294084" y="197750"/>
                  <a:pt x="294084" y="193476"/>
                </a:cubicBezTo>
                <a:lnTo>
                  <a:pt x="294084" y="123825"/>
                </a:lnTo>
                <a:moveTo>
                  <a:pt x="108346" y="100607"/>
                </a:moveTo>
                <a:lnTo>
                  <a:pt x="219371" y="4395"/>
                </a:lnTo>
                <a:cubicBezTo>
                  <a:pt x="222277" y="1883"/>
                  <a:pt x="226587" y="1883"/>
                  <a:pt x="229494" y="4395"/>
                </a:cubicBezTo>
                <a:lnTo>
                  <a:pt x="340518" y="100607"/>
                </a:lnTo>
                <a:moveTo>
                  <a:pt x="270867" y="0"/>
                </a:moveTo>
                <a:lnTo>
                  <a:pt x="301823" y="0"/>
                </a:lnTo>
                <a:cubicBezTo>
                  <a:pt x="306097" y="0"/>
                  <a:pt x="309562" y="3464"/>
                  <a:pt x="309562" y="7739"/>
                </a:cubicBezTo>
                <a:lnTo>
                  <a:pt x="309562" y="38695"/>
                </a:lnTo>
                <a:moveTo>
                  <a:pt x="247650" y="147042"/>
                </a:moveTo>
                <a:lnTo>
                  <a:pt x="247650" y="201215"/>
                </a:lnTo>
                <a:lnTo>
                  <a:pt x="201215" y="201215"/>
                </a:lnTo>
                <a:lnTo>
                  <a:pt x="201215" y="147042"/>
                </a:lnTo>
                <a:cubicBezTo>
                  <a:pt x="201215" y="142768"/>
                  <a:pt x="204680" y="139303"/>
                  <a:pt x="208954" y="139303"/>
                </a:cubicBezTo>
                <a:lnTo>
                  <a:pt x="239910" y="139303"/>
                </a:lnTo>
                <a:cubicBezTo>
                  <a:pt x="244185" y="139303"/>
                  <a:pt x="247650" y="142768"/>
                  <a:pt x="247650" y="147042"/>
                </a:cubicBezTo>
                <a:close/>
              </a:path>
            </a:pathLst>
          </a:custGeom>
          <a:noFill/>
          <a:ln w="11608">
            <a:solidFill>
              <a:srgbClr val="FFFFFF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31" name="Rounded Rectangle 30"/>
          <p:cNvSpPr/>
          <p:nvPr>
            <p:custDataLst>
              <p:tags r:id="rId8"/>
            </p:custDataLst>
          </p:nvPr>
        </p:nvSpPr>
        <p:spPr>
          <a:xfrm>
            <a:off x="1954530" y="1584325"/>
            <a:ext cx="651510" cy="574040"/>
          </a:xfrm>
          <a:custGeom>
            <a:avLst/>
            <a:gdLst/>
            <a:ahLst/>
            <a:cxnLst/>
            <a:rect l="0" t="0" r="0" b="0"/>
            <a:pathLst>
              <a:path w="355996" h="355996">
                <a:moveTo>
                  <a:pt x="162520" y="201215"/>
                </a:moveTo>
                <a:cubicBezTo>
                  <a:pt x="162520" y="209763"/>
                  <a:pt x="169450" y="216693"/>
                  <a:pt x="177998" y="216693"/>
                </a:cubicBezTo>
                <a:cubicBezTo>
                  <a:pt x="186546" y="216693"/>
                  <a:pt x="193476" y="209763"/>
                  <a:pt x="193476" y="201215"/>
                </a:cubicBezTo>
                <a:cubicBezTo>
                  <a:pt x="193476" y="192667"/>
                  <a:pt x="186546" y="185737"/>
                  <a:pt x="177998" y="185737"/>
                </a:cubicBezTo>
                <a:cubicBezTo>
                  <a:pt x="169450" y="185737"/>
                  <a:pt x="162520" y="192667"/>
                  <a:pt x="162520" y="201215"/>
                </a:cubicBezTo>
                <a:close/>
                <a:moveTo>
                  <a:pt x="191139" y="141346"/>
                </a:moveTo>
                <a:lnTo>
                  <a:pt x="195705" y="156329"/>
                </a:lnTo>
                <a:cubicBezTo>
                  <a:pt x="197269" y="161493"/>
                  <a:pt x="202565" y="164564"/>
                  <a:pt x="207824" y="163356"/>
                </a:cubicBezTo>
                <a:lnTo>
                  <a:pt x="223008" y="159827"/>
                </a:lnTo>
                <a:cubicBezTo>
                  <a:pt x="228918" y="158500"/>
                  <a:pt x="235003" y="161174"/>
                  <a:pt x="238021" y="166425"/>
                </a:cubicBezTo>
                <a:cubicBezTo>
                  <a:pt x="241039" y="171677"/>
                  <a:pt x="240286" y="178281"/>
                  <a:pt x="236165" y="182719"/>
                </a:cubicBezTo>
                <a:lnTo>
                  <a:pt x="225531" y="194188"/>
                </a:lnTo>
                <a:cubicBezTo>
                  <a:pt x="221865" y="198156"/>
                  <a:pt x="221865" y="204275"/>
                  <a:pt x="225531" y="208242"/>
                </a:cubicBezTo>
                <a:lnTo>
                  <a:pt x="236165" y="219711"/>
                </a:lnTo>
                <a:cubicBezTo>
                  <a:pt x="240286" y="224149"/>
                  <a:pt x="241039" y="230754"/>
                  <a:pt x="238021" y="236005"/>
                </a:cubicBezTo>
                <a:cubicBezTo>
                  <a:pt x="235003" y="241256"/>
                  <a:pt x="228918" y="243931"/>
                  <a:pt x="223008" y="242604"/>
                </a:cubicBezTo>
                <a:lnTo>
                  <a:pt x="207824" y="239075"/>
                </a:lnTo>
                <a:cubicBezTo>
                  <a:pt x="202565" y="237866"/>
                  <a:pt x="197269" y="240937"/>
                  <a:pt x="195705" y="246102"/>
                </a:cubicBezTo>
                <a:lnTo>
                  <a:pt x="191139" y="261085"/>
                </a:lnTo>
                <a:cubicBezTo>
                  <a:pt x="189422" y="266921"/>
                  <a:pt x="184066" y="270929"/>
                  <a:pt x="177982" y="270929"/>
                </a:cubicBezTo>
                <a:cubicBezTo>
                  <a:pt x="171899" y="270929"/>
                  <a:pt x="166543" y="266921"/>
                  <a:pt x="164826" y="261085"/>
                </a:cubicBezTo>
                <a:lnTo>
                  <a:pt x="160260" y="246102"/>
                </a:lnTo>
                <a:cubicBezTo>
                  <a:pt x="158696" y="240937"/>
                  <a:pt x="153400" y="237866"/>
                  <a:pt x="148141" y="239075"/>
                </a:cubicBezTo>
                <a:lnTo>
                  <a:pt x="132957" y="242604"/>
                </a:lnTo>
                <a:cubicBezTo>
                  <a:pt x="127047" y="243931"/>
                  <a:pt x="120962" y="241256"/>
                  <a:pt x="117944" y="236005"/>
                </a:cubicBezTo>
                <a:cubicBezTo>
                  <a:pt x="114926" y="230754"/>
                  <a:pt x="115679" y="224149"/>
                  <a:pt x="119800" y="219711"/>
                </a:cubicBezTo>
                <a:lnTo>
                  <a:pt x="130434" y="208242"/>
                </a:lnTo>
                <a:cubicBezTo>
                  <a:pt x="134099" y="204275"/>
                  <a:pt x="134099" y="198156"/>
                  <a:pt x="130434" y="194188"/>
                </a:cubicBezTo>
                <a:lnTo>
                  <a:pt x="119800" y="182719"/>
                </a:lnTo>
                <a:cubicBezTo>
                  <a:pt x="115679" y="178281"/>
                  <a:pt x="114926" y="171677"/>
                  <a:pt x="117944" y="166425"/>
                </a:cubicBezTo>
                <a:cubicBezTo>
                  <a:pt x="120962" y="161174"/>
                  <a:pt x="127047" y="158500"/>
                  <a:pt x="132957" y="159827"/>
                </a:cubicBezTo>
                <a:lnTo>
                  <a:pt x="148141" y="163356"/>
                </a:lnTo>
                <a:cubicBezTo>
                  <a:pt x="153400" y="164564"/>
                  <a:pt x="158696" y="161493"/>
                  <a:pt x="160260" y="156329"/>
                </a:cubicBezTo>
                <a:lnTo>
                  <a:pt x="164826" y="141346"/>
                </a:lnTo>
                <a:cubicBezTo>
                  <a:pt x="166543" y="135509"/>
                  <a:pt x="171899" y="131502"/>
                  <a:pt x="177982" y="131502"/>
                </a:cubicBezTo>
                <a:cubicBezTo>
                  <a:pt x="184066" y="131502"/>
                  <a:pt x="189422" y="135509"/>
                  <a:pt x="191139" y="141346"/>
                </a:cubicBezTo>
                <a:close/>
                <a:moveTo>
                  <a:pt x="150911" y="27086"/>
                </a:moveTo>
                <a:cubicBezTo>
                  <a:pt x="150911" y="42046"/>
                  <a:pt x="163038" y="54173"/>
                  <a:pt x="177998" y="54173"/>
                </a:cubicBezTo>
                <a:cubicBezTo>
                  <a:pt x="192958" y="54173"/>
                  <a:pt x="205085" y="42046"/>
                  <a:pt x="205085" y="27086"/>
                </a:cubicBezTo>
                <a:cubicBezTo>
                  <a:pt x="205085" y="12127"/>
                  <a:pt x="192958" y="0"/>
                  <a:pt x="177998" y="0"/>
                </a:cubicBezTo>
                <a:cubicBezTo>
                  <a:pt x="163038" y="0"/>
                  <a:pt x="150911" y="12127"/>
                  <a:pt x="150911" y="27086"/>
                </a:cubicBezTo>
                <a:close/>
                <a:moveTo>
                  <a:pt x="232171" y="108346"/>
                </a:moveTo>
                <a:cubicBezTo>
                  <a:pt x="225857" y="83583"/>
                  <a:pt x="203554" y="66254"/>
                  <a:pt x="177998" y="66254"/>
                </a:cubicBezTo>
                <a:cubicBezTo>
                  <a:pt x="152442" y="66254"/>
                  <a:pt x="130139" y="83583"/>
                  <a:pt x="123825" y="108346"/>
                </a:cubicBezTo>
                <a:moveTo>
                  <a:pt x="274736" y="274736"/>
                </a:moveTo>
                <a:cubicBezTo>
                  <a:pt x="274736" y="289696"/>
                  <a:pt x="286863" y="301823"/>
                  <a:pt x="301823" y="301823"/>
                </a:cubicBezTo>
                <a:cubicBezTo>
                  <a:pt x="316783" y="301823"/>
                  <a:pt x="328910" y="289696"/>
                  <a:pt x="328910" y="274736"/>
                </a:cubicBezTo>
                <a:cubicBezTo>
                  <a:pt x="328910" y="259777"/>
                  <a:pt x="316783" y="247650"/>
                  <a:pt x="301823" y="247650"/>
                </a:cubicBezTo>
                <a:cubicBezTo>
                  <a:pt x="286863" y="247650"/>
                  <a:pt x="274736" y="259777"/>
                  <a:pt x="274736" y="274736"/>
                </a:cubicBezTo>
                <a:close/>
                <a:moveTo>
                  <a:pt x="355996" y="355996"/>
                </a:moveTo>
                <a:cubicBezTo>
                  <a:pt x="349682" y="331233"/>
                  <a:pt x="327379" y="313904"/>
                  <a:pt x="301823" y="313904"/>
                </a:cubicBezTo>
                <a:cubicBezTo>
                  <a:pt x="276267" y="313904"/>
                  <a:pt x="253964" y="331233"/>
                  <a:pt x="247650" y="355996"/>
                </a:cubicBezTo>
                <a:moveTo>
                  <a:pt x="27086" y="274736"/>
                </a:moveTo>
                <a:cubicBezTo>
                  <a:pt x="27086" y="289696"/>
                  <a:pt x="39213" y="301823"/>
                  <a:pt x="54173" y="301823"/>
                </a:cubicBezTo>
                <a:cubicBezTo>
                  <a:pt x="69133" y="301823"/>
                  <a:pt x="81260" y="289696"/>
                  <a:pt x="81260" y="274736"/>
                </a:cubicBezTo>
                <a:cubicBezTo>
                  <a:pt x="81260" y="259777"/>
                  <a:pt x="69133" y="247650"/>
                  <a:pt x="54173" y="247650"/>
                </a:cubicBezTo>
                <a:cubicBezTo>
                  <a:pt x="39213" y="247650"/>
                  <a:pt x="27086" y="259777"/>
                  <a:pt x="27086" y="274736"/>
                </a:cubicBezTo>
                <a:close/>
                <a:moveTo>
                  <a:pt x="108346" y="355996"/>
                </a:moveTo>
                <a:cubicBezTo>
                  <a:pt x="102032" y="331233"/>
                  <a:pt x="79729" y="313904"/>
                  <a:pt x="54173" y="313904"/>
                </a:cubicBezTo>
                <a:cubicBezTo>
                  <a:pt x="28617" y="313904"/>
                  <a:pt x="6314" y="331233"/>
                  <a:pt x="0" y="355996"/>
                </a:cubicBezTo>
                <a:moveTo>
                  <a:pt x="225206" y="317301"/>
                </a:moveTo>
                <a:cubicBezTo>
                  <a:pt x="194579" y="327616"/>
                  <a:pt x="161417" y="327616"/>
                  <a:pt x="130790" y="317301"/>
                </a:cubicBezTo>
                <a:moveTo>
                  <a:pt x="243749" y="46434"/>
                </a:moveTo>
                <a:cubicBezTo>
                  <a:pt x="301143" y="75191"/>
                  <a:pt x="333295" y="137816"/>
                  <a:pt x="323214" y="201215"/>
                </a:cubicBezTo>
                <a:moveTo>
                  <a:pt x="32782" y="201215"/>
                </a:moveTo>
                <a:cubicBezTo>
                  <a:pt x="22701" y="137808"/>
                  <a:pt x="54868" y="75178"/>
                  <a:pt x="112278" y="46434"/>
                </a:cubicBezTo>
              </a:path>
            </a:pathLst>
          </a:custGeom>
          <a:noFill/>
          <a:ln w="11608">
            <a:solidFill>
              <a:srgbClr val="FFFFFF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32" name="Rounded Rectangle 31"/>
          <p:cNvSpPr/>
          <p:nvPr>
            <p:custDataLst>
              <p:tags r:id="rId9"/>
            </p:custDataLst>
          </p:nvPr>
        </p:nvSpPr>
        <p:spPr>
          <a:xfrm>
            <a:off x="5112385" y="4672965"/>
            <a:ext cx="722630" cy="492760"/>
          </a:xfrm>
          <a:custGeom>
            <a:avLst/>
            <a:gdLst/>
            <a:ahLst/>
            <a:cxnLst/>
            <a:rect l="0" t="0" r="0" b="0"/>
            <a:pathLst>
              <a:path w="359866" h="359866">
                <a:moveTo>
                  <a:pt x="359866" y="135433"/>
                </a:moveTo>
                <a:cubicBezTo>
                  <a:pt x="359866" y="144720"/>
                  <a:pt x="353675" y="150911"/>
                  <a:pt x="344388" y="150911"/>
                </a:cubicBezTo>
                <a:lnTo>
                  <a:pt x="205085" y="150911"/>
                </a:lnTo>
                <a:cubicBezTo>
                  <a:pt x="195798" y="150911"/>
                  <a:pt x="189607" y="144720"/>
                  <a:pt x="189607" y="135433"/>
                </a:cubicBezTo>
                <a:lnTo>
                  <a:pt x="189607" y="27086"/>
                </a:lnTo>
                <a:cubicBezTo>
                  <a:pt x="189607" y="17799"/>
                  <a:pt x="195798" y="11608"/>
                  <a:pt x="205085" y="11608"/>
                </a:cubicBezTo>
                <a:lnTo>
                  <a:pt x="344388" y="11608"/>
                </a:lnTo>
                <a:cubicBezTo>
                  <a:pt x="353675" y="11608"/>
                  <a:pt x="359866" y="17799"/>
                  <a:pt x="359866" y="27086"/>
                </a:cubicBezTo>
                <a:close/>
                <a:moveTo>
                  <a:pt x="274736" y="150911"/>
                </a:moveTo>
                <a:lnTo>
                  <a:pt x="274736" y="197346"/>
                </a:lnTo>
                <a:moveTo>
                  <a:pt x="243780" y="197346"/>
                </a:moveTo>
                <a:lnTo>
                  <a:pt x="305692" y="197346"/>
                </a:lnTo>
                <a:moveTo>
                  <a:pt x="0" y="0"/>
                </a:moveTo>
                <a:moveTo>
                  <a:pt x="233719" y="104477"/>
                </a:moveTo>
                <a:lnTo>
                  <a:pt x="253841" y="68877"/>
                </a:lnTo>
                <a:lnTo>
                  <a:pt x="292536" y="99833"/>
                </a:lnTo>
                <a:lnTo>
                  <a:pt x="315753" y="58042"/>
                </a:lnTo>
                <a:moveTo>
                  <a:pt x="258484" y="343614"/>
                </a:moveTo>
                <a:lnTo>
                  <a:pt x="224432" y="309562"/>
                </a:lnTo>
                <a:lnTo>
                  <a:pt x="258484" y="275510"/>
                </a:lnTo>
                <a:moveTo>
                  <a:pt x="317301" y="263128"/>
                </a:moveTo>
                <a:cubicBezTo>
                  <a:pt x="317301" y="289440"/>
                  <a:pt x="297180" y="309562"/>
                  <a:pt x="270867" y="309562"/>
                </a:cubicBezTo>
                <a:lnTo>
                  <a:pt x="224432" y="309562"/>
                </a:lnTo>
                <a:moveTo>
                  <a:pt x="0" y="0"/>
                </a:moveTo>
                <a:moveTo>
                  <a:pt x="95964" y="27860"/>
                </a:moveTo>
                <a:lnTo>
                  <a:pt x="131563" y="61912"/>
                </a:lnTo>
                <a:lnTo>
                  <a:pt x="95964" y="95964"/>
                </a:lnTo>
                <a:moveTo>
                  <a:pt x="38694" y="108346"/>
                </a:moveTo>
                <a:cubicBezTo>
                  <a:pt x="38694" y="82034"/>
                  <a:pt x="58816" y="61912"/>
                  <a:pt x="85129" y="61912"/>
                </a:cubicBezTo>
                <a:lnTo>
                  <a:pt x="131563" y="61912"/>
                </a:lnTo>
                <a:moveTo>
                  <a:pt x="84355" y="294858"/>
                </a:moveTo>
                <a:cubicBezTo>
                  <a:pt x="114274" y="294858"/>
                  <a:pt x="138528" y="270604"/>
                  <a:pt x="138528" y="240684"/>
                </a:cubicBezTo>
                <a:cubicBezTo>
                  <a:pt x="138528" y="210765"/>
                  <a:pt x="114274" y="186511"/>
                  <a:pt x="84355" y="186511"/>
                </a:cubicBezTo>
                <a:cubicBezTo>
                  <a:pt x="54435" y="186511"/>
                  <a:pt x="30181" y="210765"/>
                  <a:pt x="30181" y="240684"/>
                </a:cubicBezTo>
                <a:cubicBezTo>
                  <a:pt x="30181" y="270604"/>
                  <a:pt x="54435" y="294858"/>
                  <a:pt x="84355" y="294858"/>
                </a:cubicBezTo>
                <a:close/>
                <a:moveTo>
                  <a:pt x="138528" y="239137"/>
                </a:moveTo>
                <a:cubicBezTo>
                  <a:pt x="129241" y="242232"/>
                  <a:pt x="119954" y="243780"/>
                  <a:pt x="110667" y="243780"/>
                </a:cubicBezTo>
                <a:cubicBezTo>
                  <a:pt x="82807" y="243780"/>
                  <a:pt x="56494" y="231397"/>
                  <a:pt x="37920" y="212824"/>
                </a:cubicBezTo>
                <a:moveTo>
                  <a:pt x="157102" y="359866"/>
                </a:moveTo>
                <a:cubicBezTo>
                  <a:pt x="146268" y="330457"/>
                  <a:pt x="118407" y="310336"/>
                  <a:pt x="84355" y="310336"/>
                </a:cubicBezTo>
                <a:cubicBezTo>
                  <a:pt x="50303" y="310336"/>
                  <a:pt x="22443" y="332005"/>
                  <a:pt x="11608" y="359866"/>
                </a:cubicBezTo>
              </a:path>
            </a:pathLst>
          </a:custGeom>
          <a:noFill/>
          <a:ln w="11608">
            <a:solidFill>
              <a:srgbClr val="FFFFFF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33" name="Rounded Rectangle 32"/>
          <p:cNvSpPr/>
          <p:nvPr>
            <p:custDataLst>
              <p:tags r:id="rId10"/>
            </p:custDataLst>
          </p:nvPr>
        </p:nvSpPr>
        <p:spPr>
          <a:xfrm>
            <a:off x="1924685" y="5587365"/>
            <a:ext cx="668020" cy="541655"/>
          </a:xfrm>
          <a:custGeom>
            <a:avLst/>
            <a:gdLst/>
            <a:ahLst/>
            <a:cxnLst/>
            <a:rect l="0" t="0" r="0" b="0"/>
            <a:pathLst>
              <a:path w="349619" h="356006">
                <a:moveTo>
                  <a:pt x="240437" y="356006"/>
                </a:moveTo>
                <a:lnTo>
                  <a:pt x="240437" y="343361"/>
                </a:lnTo>
                <a:cubicBezTo>
                  <a:pt x="239340" y="314444"/>
                  <a:pt x="215580" y="291569"/>
                  <a:pt x="186642" y="291569"/>
                </a:cubicBezTo>
                <a:cubicBezTo>
                  <a:pt x="157705" y="291569"/>
                  <a:pt x="133945" y="314444"/>
                  <a:pt x="132848" y="343361"/>
                </a:cubicBezTo>
                <a:lnTo>
                  <a:pt x="132848" y="356006"/>
                </a:lnTo>
                <a:moveTo>
                  <a:pt x="156746" y="232909"/>
                </a:moveTo>
                <a:cubicBezTo>
                  <a:pt x="156741" y="249419"/>
                  <a:pt x="170595" y="262806"/>
                  <a:pt x="187687" y="262806"/>
                </a:cubicBezTo>
                <a:cubicBezTo>
                  <a:pt x="204779" y="262806"/>
                  <a:pt x="218633" y="249419"/>
                  <a:pt x="218628" y="232909"/>
                </a:cubicBezTo>
                <a:cubicBezTo>
                  <a:pt x="218633" y="216398"/>
                  <a:pt x="204779" y="203011"/>
                  <a:pt x="187687" y="203011"/>
                </a:cubicBezTo>
                <a:cubicBezTo>
                  <a:pt x="170595" y="203011"/>
                  <a:pt x="156741" y="216398"/>
                  <a:pt x="156746" y="232909"/>
                </a:cubicBezTo>
                <a:moveTo>
                  <a:pt x="348041" y="356006"/>
                </a:moveTo>
                <a:lnTo>
                  <a:pt x="348041" y="343361"/>
                </a:lnTo>
                <a:cubicBezTo>
                  <a:pt x="347057" y="314357"/>
                  <a:pt x="323259" y="291353"/>
                  <a:pt x="294239" y="291353"/>
                </a:cubicBezTo>
                <a:cubicBezTo>
                  <a:pt x="265218" y="291353"/>
                  <a:pt x="241421" y="314357"/>
                  <a:pt x="240437" y="343361"/>
                </a:cubicBezTo>
                <a:lnTo>
                  <a:pt x="240437" y="356006"/>
                </a:lnTo>
                <a:moveTo>
                  <a:pt x="264335" y="232909"/>
                </a:moveTo>
                <a:cubicBezTo>
                  <a:pt x="264330" y="249419"/>
                  <a:pt x="278184" y="262806"/>
                  <a:pt x="295276" y="262806"/>
                </a:cubicBezTo>
                <a:cubicBezTo>
                  <a:pt x="312368" y="262806"/>
                  <a:pt x="326222" y="249419"/>
                  <a:pt x="326216" y="232909"/>
                </a:cubicBezTo>
                <a:cubicBezTo>
                  <a:pt x="326222" y="216398"/>
                  <a:pt x="312368" y="203011"/>
                  <a:pt x="295276" y="203011"/>
                </a:cubicBezTo>
                <a:cubicBezTo>
                  <a:pt x="278184" y="203011"/>
                  <a:pt x="264330" y="216398"/>
                  <a:pt x="264335" y="232909"/>
                </a:cubicBezTo>
                <a:moveTo>
                  <a:pt x="210827" y="9"/>
                </a:moveTo>
                <a:lnTo>
                  <a:pt x="333785" y="9"/>
                </a:lnTo>
                <a:cubicBezTo>
                  <a:pt x="342524" y="9"/>
                  <a:pt x="349611" y="7089"/>
                  <a:pt x="349619" y="15828"/>
                </a:cubicBezTo>
                <a:lnTo>
                  <a:pt x="349619" y="118680"/>
                </a:lnTo>
                <a:cubicBezTo>
                  <a:pt x="349611" y="127419"/>
                  <a:pt x="342524" y="134499"/>
                  <a:pt x="333785" y="134499"/>
                </a:cubicBezTo>
                <a:lnTo>
                  <a:pt x="198181" y="134499"/>
                </a:lnTo>
                <a:moveTo>
                  <a:pt x="249739" y="57944"/>
                </a:moveTo>
                <a:lnTo>
                  <a:pt x="269706" y="81672"/>
                </a:lnTo>
                <a:lnTo>
                  <a:pt x="296328" y="65853"/>
                </a:lnTo>
                <a:lnTo>
                  <a:pt x="310692" y="88637"/>
                </a:lnTo>
                <a:moveTo>
                  <a:pt x="23727" y="40423"/>
                </a:moveTo>
                <a:cubicBezTo>
                  <a:pt x="23722" y="62746"/>
                  <a:pt x="41817" y="80846"/>
                  <a:pt x="64141" y="80846"/>
                </a:cubicBezTo>
                <a:cubicBezTo>
                  <a:pt x="86464" y="80846"/>
                  <a:pt x="104560" y="62746"/>
                  <a:pt x="104554" y="40423"/>
                </a:cubicBezTo>
                <a:cubicBezTo>
                  <a:pt x="104560" y="18099"/>
                  <a:pt x="86464" y="0"/>
                  <a:pt x="64141" y="0"/>
                </a:cubicBezTo>
                <a:cubicBezTo>
                  <a:pt x="41817" y="0"/>
                  <a:pt x="23722" y="18099"/>
                  <a:pt x="23727" y="40423"/>
                </a:cubicBezTo>
                <a:moveTo>
                  <a:pt x="119614" y="219056"/>
                </a:moveTo>
                <a:lnTo>
                  <a:pt x="119614" y="181599"/>
                </a:lnTo>
                <a:lnTo>
                  <a:pt x="119614" y="181599"/>
                </a:lnTo>
                <a:lnTo>
                  <a:pt x="205023" y="69878"/>
                </a:lnTo>
                <a:lnTo>
                  <a:pt x="205441" y="69351"/>
                </a:lnTo>
                <a:cubicBezTo>
                  <a:pt x="213849" y="57833"/>
                  <a:pt x="211516" y="41708"/>
                  <a:pt x="200189" y="33044"/>
                </a:cubicBezTo>
                <a:cubicBezTo>
                  <a:pt x="188862" y="24381"/>
                  <a:pt x="172689" y="26351"/>
                  <a:pt x="163774" y="37482"/>
                </a:cubicBezTo>
                <a:lnTo>
                  <a:pt x="117169" y="97351"/>
                </a:lnTo>
                <a:cubicBezTo>
                  <a:pt x="113860" y="101576"/>
                  <a:pt x="108790" y="104042"/>
                  <a:pt x="103424" y="104038"/>
                </a:cubicBezTo>
                <a:lnTo>
                  <a:pt x="52532" y="104038"/>
                </a:lnTo>
                <a:cubicBezTo>
                  <a:pt x="38608" y="104013"/>
                  <a:pt x="25246" y="109527"/>
                  <a:pt x="15392" y="119364"/>
                </a:cubicBezTo>
                <a:cubicBezTo>
                  <a:pt x="5537" y="129201"/>
                  <a:pt x="0" y="142554"/>
                  <a:pt x="0" y="156478"/>
                </a:cubicBezTo>
                <a:lnTo>
                  <a:pt x="0" y="217709"/>
                </a:lnTo>
                <a:moveTo>
                  <a:pt x="319886" y="134499"/>
                </a:moveTo>
                <a:lnTo>
                  <a:pt x="319886" y="163319"/>
                </a:lnTo>
                <a:moveTo>
                  <a:pt x="64141" y="139483"/>
                </a:moveTo>
                <a:lnTo>
                  <a:pt x="64141" y="163319"/>
                </a:lnTo>
              </a:path>
            </a:pathLst>
          </a:custGeom>
          <a:noFill/>
          <a:ln w="11608">
            <a:solidFill>
              <a:srgbClr val="FFFFFF"/>
            </a:solidFill>
          </a:ln>
        </p:spPr>
        <p:txBody>
          <a:bodyPr rtlCol="0" anchor="ctr"/>
          <a:lstStyle/>
          <a:p>
            <a:pPr algn="c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4" name="Group 3"/>
          <p:cNvGrpSpPr/>
          <p:nvPr/>
        </p:nvGrpSpPr>
        <p:grpSpPr>
          <a:xfrm>
            <a:off x="332105" y="2983230"/>
            <a:ext cx="11205845" cy="2161540"/>
            <a:chOff x="180109" y="2251363"/>
            <a:chExt cx="6752815" cy="2161309"/>
          </a:xfrm>
        </p:grpSpPr>
        <p:sp>
          <p:nvSpPr>
            <p:cNvPr id="2" name="Rounded Rectangle 1"/>
            <p:cNvSpPr/>
            <p:nvPr/>
          </p:nvSpPr>
          <p:spPr>
            <a:xfrm>
              <a:off x="180109" y="2251363"/>
              <a:ext cx="6752815" cy="2161309"/>
            </a:xfrm>
            <a:custGeom>
              <a:avLst/>
              <a:gdLst/>
              <a:ahLst/>
              <a:cxnLst/>
              <a:rect l="0" t="0" r="0" b="0"/>
              <a:pathLst>
                <a:path w="6752815" h="2161309">
                  <a:moveTo>
                    <a:pt x="6698782" y="477289"/>
                  </a:moveTo>
                  <a:lnTo>
                    <a:pt x="6158455" y="72043"/>
                  </a:lnTo>
                  <a:cubicBezTo>
                    <a:pt x="6098793" y="27316"/>
                    <a:pt x="6014142" y="39398"/>
                    <a:pt x="5969340" y="99059"/>
                  </a:cubicBezTo>
                  <a:cubicBezTo>
                    <a:pt x="5924613" y="158721"/>
                    <a:pt x="5936695" y="243447"/>
                    <a:pt x="5996356" y="288174"/>
                  </a:cubicBezTo>
                  <a:lnTo>
                    <a:pt x="6212487" y="450272"/>
                  </a:lnTo>
                  <a:lnTo>
                    <a:pt x="5583381" y="450272"/>
                  </a:lnTo>
                  <a:cubicBezTo>
                    <a:pt x="5335131" y="450272"/>
                    <a:pt x="5133109" y="652295"/>
                    <a:pt x="5133109" y="900545"/>
                  </a:cubicBezTo>
                  <a:lnTo>
                    <a:pt x="5133109" y="1350818"/>
                  </a:lnTo>
                  <a:cubicBezTo>
                    <a:pt x="5133109" y="1450103"/>
                    <a:pt x="5052285" y="1530927"/>
                    <a:pt x="4953000" y="1530927"/>
                  </a:cubicBezTo>
                  <a:cubicBezTo>
                    <a:pt x="4853714" y="1530927"/>
                    <a:pt x="4772890" y="1450103"/>
                    <a:pt x="4772890" y="1350818"/>
                  </a:cubicBezTo>
                  <a:lnTo>
                    <a:pt x="4772890" y="450272"/>
                  </a:lnTo>
                  <a:cubicBezTo>
                    <a:pt x="4772890" y="202022"/>
                    <a:pt x="4570868" y="0"/>
                    <a:pt x="4322618" y="0"/>
                  </a:cubicBezTo>
                  <a:cubicBezTo>
                    <a:pt x="4074367" y="0"/>
                    <a:pt x="3872345" y="202022"/>
                    <a:pt x="3872345" y="450272"/>
                  </a:cubicBezTo>
                  <a:lnTo>
                    <a:pt x="3872345" y="1530927"/>
                  </a:lnTo>
                  <a:cubicBezTo>
                    <a:pt x="3872345" y="1630212"/>
                    <a:pt x="3791521" y="1711036"/>
                    <a:pt x="3692236" y="1711036"/>
                  </a:cubicBezTo>
                  <a:cubicBezTo>
                    <a:pt x="3592951" y="1711036"/>
                    <a:pt x="3512127" y="1630212"/>
                    <a:pt x="3512127" y="1530927"/>
                  </a:cubicBezTo>
                  <a:lnTo>
                    <a:pt x="3512127" y="630381"/>
                  </a:lnTo>
                  <a:cubicBezTo>
                    <a:pt x="3512127" y="382131"/>
                    <a:pt x="3310104" y="180109"/>
                    <a:pt x="3061854" y="180109"/>
                  </a:cubicBezTo>
                  <a:cubicBezTo>
                    <a:pt x="2813604" y="180109"/>
                    <a:pt x="2611581" y="382131"/>
                    <a:pt x="2611581" y="630381"/>
                  </a:cubicBezTo>
                  <a:lnTo>
                    <a:pt x="2611581" y="1711036"/>
                  </a:lnTo>
                  <a:cubicBezTo>
                    <a:pt x="2611581" y="1810321"/>
                    <a:pt x="2530757" y="1891145"/>
                    <a:pt x="2431472" y="1891145"/>
                  </a:cubicBezTo>
                  <a:cubicBezTo>
                    <a:pt x="2332187" y="1891145"/>
                    <a:pt x="2251363" y="1810321"/>
                    <a:pt x="2251363" y="1711036"/>
                  </a:cubicBezTo>
                  <a:lnTo>
                    <a:pt x="2251363" y="810490"/>
                  </a:lnTo>
                  <a:cubicBezTo>
                    <a:pt x="2251363" y="562240"/>
                    <a:pt x="2049341" y="360218"/>
                    <a:pt x="1801090" y="360218"/>
                  </a:cubicBezTo>
                  <a:cubicBezTo>
                    <a:pt x="1552840" y="360218"/>
                    <a:pt x="1350818" y="562240"/>
                    <a:pt x="1350818" y="810490"/>
                  </a:cubicBezTo>
                  <a:lnTo>
                    <a:pt x="1350818" y="1170709"/>
                  </a:lnTo>
                  <a:cubicBezTo>
                    <a:pt x="1350818" y="1269994"/>
                    <a:pt x="1269994" y="1350818"/>
                    <a:pt x="1170709" y="1350818"/>
                  </a:cubicBezTo>
                  <a:lnTo>
                    <a:pt x="0" y="1350818"/>
                  </a:lnTo>
                  <a:lnTo>
                    <a:pt x="0" y="1620981"/>
                  </a:lnTo>
                  <a:lnTo>
                    <a:pt x="1170709" y="1620981"/>
                  </a:lnTo>
                  <a:cubicBezTo>
                    <a:pt x="1418959" y="1620981"/>
                    <a:pt x="1620981" y="1418959"/>
                    <a:pt x="1620981" y="1170709"/>
                  </a:cubicBezTo>
                  <a:lnTo>
                    <a:pt x="1620981" y="810490"/>
                  </a:lnTo>
                  <a:cubicBezTo>
                    <a:pt x="1620981" y="711205"/>
                    <a:pt x="1701805" y="630381"/>
                    <a:pt x="1801090" y="630381"/>
                  </a:cubicBezTo>
                  <a:cubicBezTo>
                    <a:pt x="1900376" y="630381"/>
                    <a:pt x="1981200" y="711205"/>
                    <a:pt x="1981200" y="810490"/>
                  </a:cubicBezTo>
                  <a:lnTo>
                    <a:pt x="1981200" y="1711036"/>
                  </a:lnTo>
                  <a:cubicBezTo>
                    <a:pt x="1981200" y="1959286"/>
                    <a:pt x="2183222" y="2161309"/>
                    <a:pt x="2431472" y="2161309"/>
                  </a:cubicBezTo>
                  <a:cubicBezTo>
                    <a:pt x="2679723" y="2161309"/>
                    <a:pt x="2881745" y="1959286"/>
                    <a:pt x="2881745" y="1711036"/>
                  </a:cubicBezTo>
                  <a:lnTo>
                    <a:pt x="2881745" y="630381"/>
                  </a:lnTo>
                  <a:cubicBezTo>
                    <a:pt x="2881745" y="531096"/>
                    <a:pt x="2962569" y="450272"/>
                    <a:pt x="3061854" y="450272"/>
                  </a:cubicBezTo>
                  <a:cubicBezTo>
                    <a:pt x="3161139" y="450272"/>
                    <a:pt x="3241963" y="531096"/>
                    <a:pt x="3241963" y="630381"/>
                  </a:cubicBezTo>
                  <a:lnTo>
                    <a:pt x="3241963" y="1530927"/>
                  </a:lnTo>
                  <a:cubicBezTo>
                    <a:pt x="3241963" y="1779177"/>
                    <a:pt x="3443986" y="1981200"/>
                    <a:pt x="3692236" y="1981200"/>
                  </a:cubicBezTo>
                  <a:cubicBezTo>
                    <a:pt x="3940486" y="1981200"/>
                    <a:pt x="4142509" y="1779177"/>
                    <a:pt x="4142509" y="1530927"/>
                  </a:cubicBezTo>
                  <a:lnTo>
                    <a:pt x="4142509" y="450272"/>
                  </a:lnTo>
                  <a:cubicBezTo>
                    <a:pt x="4142509" y="350987"/>
                    <a:pt x="4223333" y="270163"/>
                    <a:pt x="4322618" y="270163"/>
                  </a:cubicBezTo>
                  <a:cubicBezTo>
                    <a:pt x="4421903" y="270163"/>
                    <a:pt x="4502727" y="350987"/>
                    <a:pt x="4502727" y="450272"/>
                  </a:cubicBezTo>
                  <a:lnTo>
                    <a:pt x="4502727" y="1350818"/>
                  </a:lnTo>
                  <a:cubicBezTo>
                    <a:pt x="4502727" y="1599068"/>
                    <a:pt x="4704749" y="1801090"/>
                    <a:pt x="4953000" y="1801090"/>
                  </a:cubicBezTo>
                  <a:cubicBezTo>
                    <a:pt x="5201250" y="1801090"/>
                    <a:pt x="5403272" y="1599068"/>
                    <a:pt x="5403272" y="1350818"/>
                  </a:cubicBezTo>
                  <a:lnTo>
                    <a:pt x="5403272" y="900545"/>
                  </a:lnTo>
                  <a:cubicBezTo>
                    <a:pt x="5403272" y="801260"/>
                    <a:pt x="5484096" y="720436"/>
                    <a:pt x="5583381" y="720436"/>
                  </a:cubicBezTo>
                  <a:lnTo>
                    <a:pt x="6212487" y="720436"/>
                  </a:lnTo>
                  <a:lnTo>
                    <a:pt x="5996356" y="882534"/>
                  </a:lnTo>
                  <a:cubicBezTo>
                    <a:pt x="5936695" y="927261"/>
                    <a:pt x="5924613" y="1011987"/>
                    <a:pt x="5969340" y="1071649"/>
                  </a:cubicBezTo>
                  <a:cubicBezTo>
                    <a:pt x="6014167" y="1131419"/>
                    <a:pt x="6098767" y="1143430"/>
                    <a:pt x="6158455" y="1098665"/>
                  </a:cubicBezTo>
                  <a:lnTo>
                    <a:pt x="6698782" y="693419"/>
                  </a:lnTo>
                  <a:cubicBezTo>
                    <a:pt x="6732778" y="667904"/>
                    <a:pt x="6752815" y="627905"/>
                    <a:pt x="6752815" y="585354"/>
                  </a:cubicBezTo>
                  <a:cubicBezTo>
                    <a:pt x="6752815" y="542803"/>
                    <a:pt x="6732778" y="502804"/>
                    <a:pt x="6698782" y="477289"/>
                  </a:cubicBez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180109" y="2251363"/>
              <a:ext cx="6752815" cy="2161309"/>
            </a:xfrm>
            <a:custGeom>
              <a:avLst/>
              <a:gdLst/>
              <a:ahLst/>
              <a:cxnLst/>
              <a:rect l="0" t="0" r="0" b="0"/>
              <a:pathLst>
                <a:path w="6752815" h="2161309">
                  <a:moveTo>
                    <a:pt x="6698782" y="477289"/>
                  </a:moveTo>
                  <a:lnTo>
                    <a:pt x="6158455" y="72043"/>
                  </a:lnTo>
                  <a:cubicBezTo>
                    <a:pt x="6098793" y="27316"/>
                    <a:pt x="6014142" y="39398"/>
                    <a:pt x="5969340" y="99059"/>
                  </a:cubicBezTo>
                  <a:cubicBezTo>
                    <a:pt x="5924613" y="158721"/>
                    <a:pt x="5936695" y="243447"/>
                    <a:pt x="5996356" y="288174"/>
                  </a:cubicBezTo>
                  <a:lnTo>
                    <a:pt x="6212487" y="450272"/>
                  </a:lnTo>
                  <a:lnTo>
                    <a:pt x="5583381" y="450272"/>
                  </a:lnTo>
                  <a:cubicBezTo>
                    <a:pt x="5335131" y="450272"/>
                    <a:pt x="5133109" y="652295"/>
                    <a:pt x="5133109" y="900545"/>
                  </a:cubicBezTo>
                  <a:lnTo>
                    <a:pt x="5133109" y="1350818"/>
                  </a:lnTo>
                  <a:cubicBezTo>
                    <a:pt x="5133109" y="1450103"/>
                    <a:pt x="5052285" y="1530927"/>
                    <a:pt x="4953000" y="1530927"/>
                  </a:cubicBezTo>
                  <a:cubicBezTo>
                    <a:pt x="4853714" y="1530927"/>
                    <a:pt x="4772890" y="1450103"/>
                    <a:pt x="4772890" y="1350818"/>
                  </a:cubicBezTo>
                  <a:lnTo>
                    <a:pt x="4772890" y="450272"/>
                  </a:lnTo>
                  <a:cubicBezTo>
                    <a:pt x="4772890" y="202022"/>
                    <a:pt x="4570868" y="0"/>
                    <a:pt x="4322618" y="0"/>
                  </a:cubicBezTo>
                  <a:cubicBezTo>
                    <a:pt x="4074367" y="0"/>
                    <a:pt x="3872345" y="202022"/>
                    <a:pt x="3872345" y="450272"/>
                  </a:cubicBezTo>
                  <a:lnTo>
                    <a:pt x="3872345" y="1530927"/>
                  </a:lnTo>
                  <a:cubicBezTo>
                    <a:pt x="3872345" y="1630212"/>
                    <a:pt x="3791521" y="1711036"/>
                    <a:pt x="3692236" y="1711036"/>
                  </a:cubicBezTo>
                  <a:cubicBezTo>
                    <a:pt x="3592951" y="1711036"/>
                    <a:pt x="3512127" y="1630212"/>
                    <a:pt x="3512127" y="1530927"/>
                  </a:cubicBezTo>
                  <a:lnTo>
                    <a:pt x="3512127" y="630381"/>
                  </a:lnTo>
                  <a:cubicBezTo>
                    <a:pt x="3512127" y="382131"/>
                    <a:pt x="3310104" y="180109"/>
                    <a:pt x="3061854" y="180109"/>
                  </a:cubicBezTo>
                  <a:cubicBezTo>
                    <a:pt x="2813604" y="180109"/>
                    <a:pt x="2611581" y="382131"/>
                    <a:pt x="2611581" y="630381"/>
                  </a:cubicBezTo>
                  <a:lnTo>
                    <a:pt x="2611581" y="1711036"/>
                  </a:lnTo>
                  <a:cubicBezTo>
                    <a:pt x="2611581" y="1810321"/>
                    <a:pt x="2530757" y="1891145"/>
                    <a:pt x="2431472" y="1891145"/>
                  </a:cubicBezTo>
                  <a:cubicBezTo>
                    <a:pt x="2332187" y="1891145"/>
                    <a:pt x="2251363" y="1810321"/>
                    <a:pt x="2251363" y="1711036"/>
                  </a:cubicBezTo>
                  <a:lnTo>
                    <a:pt x="2251363" y="810490"/>
                  </a:lnTo>
                  <a:cubicBezTo>
                    <a:pt x="2251363" y="562240"/>
                    <a:pt x="2049341" y="360218"/>
                    <a:pt x="1801090" y="360218"/>
                  </a:cubicBezTo>
                  <a:cubicBezTo>
                    <a:pt x="1552840" y="360218"/>
                    <a:pt x="1350818" y="562240"/>
                    <a:pt x="1350818" y="810490"/>
                  </a:cubicBezTo>
                  <a:lnTo>
                    <a:pt x="1350818" y="1170709"/>
                  </a:lnTo>
                  <a:cubicBezTo>
                    <a:pt x="1350818" y="1269994"/>
                    <a:pt x="1269994" y="1350818"/>
                    <a:pt x="1170709" y="1350818"/>
                  </a:cubicBezTo>
                  <a:lnTo>
                    <a:pt x="0" y="1350818"/>
                  </a:lnTo>
                  <a:lnTo>
                    <a:pt x="0" y="1620981"/>
                  </a:lnTo>
                  <a:lnTo>
                    <a:pt x="1170709" y="1620981"/>
                  </a:lnTo>
                  <a:cubicBezTo>
                    <a:pt x="1418959" y="1620981"/>
                    <a:pt x="1620981" y="1418959"/>
                    <a:pt x="1620981" y="1170709"/>
                  </a:cubicBezTo>
                  <a:lnTo>
                    <a:pt x="1620981" y="810490"/>
                  </a:lnTo>
                  <a:cubicBezTo>
                    <a:pt x="1620981" y="711205"/>
                    <a:pt x="1701805" y="630381"/>
                    <a:pt x="1801090" y="630381"/>
                  </a:cubicBezTo>
                  <a:cubicBezTo>
                    <a:pt x="1900376" y="630381"/>
                    <a:pt x="1981200" y="711205"/>
                    <a:pt x="1981200" y="810490"/>
                  </a:cubicBezTo>
                  <a:lnTo>
                    <a:pt x="1981200" y="1711036"/>
                  </a:lnTo>
                  <a:cubicBezTo>
                    <a:pt x="1981200" y="1959286"/>
                    <a:pt x="2183222" y="2161309"/>
                    <a:pt x="2431472" y="2161309"/>
                  </a:cubicBezTo>
                  <a:cubicBezTo>
                    <a:pt x="2679723" y="2161309"/>
                    <a:pt x="2881745" y="1959286"/>
                    <a:pt x="2881745" y="1711036"/>
                  </a:cubicBezTo>
                  <a:lnTo>
                    <a:pt x="2881745" y="630381"/>
                  </a:lnTo>
                  <a:cubicBezTo>
                    <a:pt x="2881745" y="531096"/>
                    <a:pt x="2962569" y="450272"/>
                    <a:pt x="3061854" y="450272"/>
                  </a:cubicBezTo>
                  <a:cubicBezTo>
                    <a:pt x="3161139" y="450272"/>
                    <a:pt x="3241963" y="531096"/>
                    <a:pt x="3241963" y="630381"/>
                  </a:cubicBezTo>
                  <a:lnTo>
                    <a:pt x="3241963" y="1530927"/>
                  </a:lnTo>
                  <a:cubicBezTo>
                    <a:pt x="3241963" y="1779177"/>
                    <a:pt x="3443986" y="1981200"/>
                    <a:pt x="3692236" y="1981200"/>
                  </a:cubicBezTo>
                  <a:cubicBezTo>
                    <a:pt x="3940486" y="1981200"/>
                    <a:pt x="4142509" y="1779177"/>
                    <a:pt x="4142509" y="1530927"/>
                  </a:cubicBezTo>
                  <a:lnTo>
                    <a:pt x="4142509" y="450272"/>
                  </a:lnTo>
                  <a:cubicBezTo>
                    <a:pt x="4142509" y="350987"/>
                    <a:pt x="4223333" y="270163"/>
                    <a:pt x="4322618" y="270163"/>
                  </a:cubicBezTo>
                  <a:cubicBezTo>
                    <a:pt x="4421903" y="270163"/>
                    <a:pt x="4502727" y="350987"/>
                    <a:pt x="4502727" y="450272"/>
                  </a:cubicBezTo>
                  <a:lnTo>
                    <a:pt x="4502727" y="1350818"/>
                  </a:lnTo>
                  <a:cubicBezTo>
                    <a:pt x="4502727" y="1599068"/>
                    <a:pt x="4704749" y="1801090"/>
                    <a:pt x="4953000" y="1801090"/>
                  </a:cubicBezTo>
                  <a:cubicBezTo>
                    <a:pt x="5201250" y="1801090"/>
                    <a:pt x="5403272" y="1599068"/>
                    <a:pt x="5403272" y="1350818"/>
                  </a:cubicBezTo>
                  <a:lnTo>
                    <a:pt x="5403272" y="900545"/>
                  </a:lnTo>
                  <a:cubicBezTo>
                    <a:pt x="5403272" y="801260"/>
                    <a:pt x="5484096" y="720436"/>
                    <a:pt x="5583381" y="720436"/>
                  </a:cubicBezTo>
                  <a:lnTo>
                    <a:pt x="6212487" y="720436"/>
                  </a:lnTo>
                  <a:lnTo>
                    <a:pt x="5996356" y="882534"/>
                  </a:lnTo>
                  <a:cubicBezTo>
                    <a:pt x="5936695" y="927261"/>
                    <a:pt x="5924613" y="1011987"/>
                    <a:pt x="5969340" y="1071649"/>
                  </a:cubicBezTo>
                  <a:cubicBezTo>
                    <a:pt x="6014167" y="1131419"/>
                    <a:pt x="6098767" y="1143430"/>
                    <a:pt x="6158455" y="1098665"/>
                  </a:cubicBezTo>
                  <a:lnTo>
                    <a:pt x="6698782" y="693419"/>
                  </a:lnTo>
                  <a:cubicBezTo>
                    <a:pt x="6732778" y="667904"/>
                    <a:pt x="6752815" y="627905"/>
                    <a:pt x="6752815" y="585354"/>
                  </a:cubicBezTo>
                  <a:cubicBezTo>
                    <a:pt x="6752815" y="542803"/>
                    <a:pt x="6732778" y="502804"/>
                    <a:pt x="6698782" y="477289"/>
                  </a:cubicBezTo>
                  <a:close/>
                </a:path>
              </a:pathLst>
            </a:custGeom>
            <a:noFill/>
            <a:ln w="11256">
              <a:solidFill>
                <a:srgbClr val="A3A3A3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sp>
        <p:nvSpPr>
          <p:cNvPr id="5" name="Rounded Rectangle 4"/>
          <p:cNvSpPr/>
          <p:nvPr/>
        </p:nvSpPr>
        <p:spPr>
          <a:xfrm>
            <a:off x="331470" y="3143885"/>
            <a:ext cx="10240645" cy="1891030"/>
          </a:xfrm>
          <a:custGeom>
            <a:avLst/>
            <a:gdLst/>
            <a:ahLst/>
            <a:cxnLst/>
            <a:rect l="0" t="0" r="0" b="0"/>
            <a:pathLst>
              <a:path w="6213763" h="1891145">
                <a:moveTo>
                  <a:pt x="6213763" y="450272"/>
                </a:moveTo>
                <a:lnTo>
                  <a:pt x="5583381" y="450272"/>
                </a:lnTo>
                <a:cubicBezTo>
                  <a:pt x="5409306" y="450272"/>
                  <a:pt x="5268190" y="591388"/>
                  <a:pt x="5268190" y="765463"/>
                </a:cubicBezTo>
                <a:lnTo>
                  <a:pt x="5268190" y="1215736"/>
                </a:lnTo>
                <a:cubicBezTo>
                  <a:pt x="5268190" y="1389811"/>
                  <a:pt x="5127075" y="1530927"/>
                  <a:pt x="4953000" y="1530927"/>
                </a:cubicBezTo>
                <a:cubicBezTo>
                  <a:pt x="4778924" y="1530927"/>
                  <a:pt x="4637809" y="1389811"/>
                  <a:pt x="4637809" y="1215736"/>
                </a:cubicBezTo>
                <a:lnTo>
                  <a:pt x="4637809" y="315190"/>
                </a:lnTo>
                <a:cubicBezTo>
                  <a:pt x="4637809" y="141115"/>
                  <a:pt x="4496693" y="0"/>
                  <a:pt x="4322618" y="0"/>
                </a:cubicBezTo>
                <a:cubicBezTo>
                  <a:pt x="4148542" y="0"/>
                  <a:pt x="4007427" y="141115"/>
                  <a:pt x="4007427" y="315190"/>
                </a:cubicBezTo>
                <a:lnTo>
                  <a:pt x="4007427" y="1395845"/>
                </a:lnTo>
                <a:cubicBezTo>
                  <a:pt x="4007427" y="1569920"/>
                  <a:pt x="3866311" y="1711036"/>
                  <a:pt x="3692236" y="1711036"/>
                </a:cubicBezTo>
                <a:cubicBezTo>
                  <a:pt x="3518160" y="1711036"/>
                  <a:pt x="3377045" y="1569920"/>
                  <a:pt x="3377045" y="1395845"/>
                </a:cubicBezTo>
                <a:lnTo>
                  <a:pt x="3377045" y="495300"/>
                </a:lnTo>
                <a:cubicBezTo>
                  <a:pt x="3377045" y="321224"/>
                  <a:pt x="3235929" y="180109"/>
                  <a:pt x="3061854" y="180109"/>
                </a:cubicBezTo>
                <a:cubicBezTo>
                  <a:pt x="2887779" y="180109"/>
                  <a:pt x="2746663" y="321224"/>
                  <a:pt x="2746663" y="495300"/>
                </a:cubicBezTo>
                <a:lnTo>
                  <a:pt x="2746663" y="1575954"/>
                </a:lnTo>
                <a:cubicBezTo>
                  <a:pt x="2746663" y="1750029"/>
                  <a:pt x="2605548" y="1891145"/>
                  <a:pt x="2431472" y="1891145"/>
                </a:cubicBezTo>
                <a:cubicBezTo>
                  <a:pt x="2257397" y="1891145"/>
                  <a:pt x="2116281" y="1750029"/>
                  <a:pt x="2116281" y="1575954"/>
                </a:cubicBezTo>
                <a:lnTo>
                  <a:pt x="2116281" y="675409"/>
                </a:lnTo>
                <a:cubicBezTo>
                  <a:pt x="2116281" y="501333"/>
                  <a:pt x="1975166" y="360218"/>
                  <a:pt x="1801090" y="360218"/>
                </a:cubicBezTo>
                <a:cubicBezTo>
                  <a:pt x="1627015" y="360218"/>
                  <a:pt x="1485900" y="501333"/>
                  <a:pt x="1485900" y="675409"/>
                </a:cubicBezTo>
                <a:lnTo>
                  <a:pt x="1485900" y="1035627"/>
                </a:lnTo>
                <a:cubicBezTo>
                  <a:pt x="1485900" y="1209702"/>
                  <a:pt x="1344784" y="1350818"/>
                  <a:pt x="1170709" y="1350818"/>
                </a:cubicBezTo>
                <a:lnTo>
                  <a:pt x="0" y="1350818"/>
                </a:lnTo>
              </a:path>
            </a:pathLst>
          </a:custGeom>
          <a:noFill/>
          <a:ln w="11256">
            <a:solidFill>
              <a:srgbClr val="969696"/>
            </a:solidFill>
            <a:prstDash val="dash"/>
          </a:ln>
        </p:spPr>
        <p:txBody>
          <a:bodyPr rtlCol="0" anchor="ctr"/>
          <a:lstStyle/>
          <a:p>
            <a:pPr algn="ctr"/>
          </a:p>
        </p:txBody>
      </p:sp>
      <p:grpSp>
        <p:nvGrpSpPr>
          <p:cNvPr id="8" name="Group 7"/>
          <p:cNvGrpSpPr/>
          <p:nvPr/>
        </p:nvGrpSpPr>
        <p:grpSpPr>
          <a:xfrm>
            <a:off x="8285480" y="4011295"/>
            <a:ext cx="514985" cy="427355"/>
            <a:chOff x="5005531" y="3429577"/>
            <a:chExt cx="254554" cy="336128"/>
          </a:xfrm>
        </p:grpSpPr>
        <p:sp>
          <p:nvSpPr>
            <p:cNvPr id="6" name="Rounded Rectangle 5"/>
            <p:cNvSpPr/>
            <p:nvPr/>
          </p:nvSpPr>
          <p:spPr>
            <a:xfrm>
              <a:off x="5005531" y="3429577"/>
              <a:ext cx="254554" cy="336128"/>
            </a:xfrm>
            <a:custGeom>
              <a:avLst/>
              <a:gdLst/>
              <a:ahLst/>
              <a:cxnLst/>
              <a:rect l="0" t="0" r="0" b="0"/>
              <a:pathLst>
                <a:path w="254554" h="336128">
                  <a:moveTo>
                    <a:pt x="127202" y="85101"/>
                  </a:moveTo>
                  <a:cubicBezTo>
                    <a:pt x="104013" y="85101"/>
                    <a:pt x="85176" y="103937"/>
                    <a:pt x="85176" y="127202"/>
                  </a:cubicBezTo>
                  <a:cubicBezTo>
                    <a:pt x="85176" y="150466"/>
                    <a:pt x="104013" y="169302"/>
                    <a:pt x="127202" y="169302"/>
                  </a:cubicBezTo>
                  <a:cubicBezTo>
                    <a:pt x="150391" y="169302"/>
                    <a:pt x="169302" y="150466"/>
                    <a:pt x="169302" y="127202"/>
                  </a:cubicBezTo>
                  <a:cubicBezTo>
                    <a:pt x="169302" y="103937"/>
                    <a:pt x="150466" y="85101"/>
                    <a:pt x="127202" y="85101"/>
                  </a:cubicBezTo>
                  <a:close/>
                  <a:moveTo>
                    <a:pt x="254479" y="127202"/>
                  </a:moveTo>
                  <a:cubicBezTo>
                    <a:pt x="254479" y="56959"/>
                    <a:pt x="197519" y="0"/>
                    <a:pt x="127202" y="0"/>
                  </a:cubicBezTo>
                  <a:cubicBezTo>
                    <a:pt x="56884" y="0"/>
                    <a:pt x="0" y="56959"/>
                    <a:pt x="0" y="127202"/>
                  </a:cubicBezTo>
                  <a:cubicBezTo>
                    <a:pt x="0" y="179583"/>
                    <a:pt x="31669" y="224536"/>
                    <a:pt x="76846" y="244047"/>
                  </a:cubicBezTo>
                  <a:lnTo>
                    <a:pt x="127277" y="336128"/>
                  </a:lnTo>
                  <a:lnTo>
                    <a:pt x="177707" y="243972"/>
                  </a:lnTo>
                  <a:cubicBezTo>
                    <a:pt x="222885" y="224460"/>
                    <a:pt x="254554" y="179508"/>
                    <a:pt x="254554" y="127126"/>
                  </a:cubicBezTo>
                  <a:lnTo>
                    <a:pt x="254479" y="127202"/>
                  </a:lnTo>
                  <a:close/>
                  <a:moveTo>
                    <a:pt x="127202" y="206299"/>
                  </a:moveTo>
                  <a:cubicBezTo>
                    <a:pt x="83600" y="206299"/>
                    <a:pt x="48179" y="170878"/>
                    <a:pt x="48179" y="127202"/>
                  </a:cubicBezTo>
                  <a:cubicBezTo>
                    <a:pt x="48179" y="83525"/>
                    <a:pt x="83600" y="48179"/>
                    <a:pt x="127202" y="48179"/>
                  </a:cubicBezTo>
                  <a:cubicBezTo>
                    <a:pt x="170803" y="48179"/>
                    <a:pt x="206299" y="83525"/>
                    <a:pt x="206299" y="127202"/>
                  </a:cubicBezTo>
                  <a:cubicBezTo>
                    <a:pt x="206299" y="170878"/>
                    <a:pt x="170878" y="206299"/>
                    <a:pt x="127202" y="206299"/>
                  </a:cubicBezTo>
                  <a:close/>
                </a:path>
              </a:pathLst>
            </a:custGeom>
            <a:solidFill>
              <a:srgbClr val="FFECEB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005531" y="3429577"/>
              <a:ext cx="254554" cy="336128"/>
            </a:xfrm>
            <a:custGeom>
              <a:avLst/>
              <a:gdLst/>
              <a:ahLst/>
              <a:cxnLst/>
              <a:rect l="0" t="0" r="0" b="0"/>
              <a:pathLst>
                <a:path w="254554" h="336128">
                  <a:moveTo>
                    <a:pt x="127202" y="85101"/>
                  </a:moveTo>
                  <a:cubicBezTo>
                    <a:pt x="104013" y="85101"/>
                    <a:pt x="85176" y="103937"/>
                    <a:pt x="85176" y="127202"/>
                  </a:cubicBezTo>
                  <a:cubicBezTo>
                    <a:pt x="85176" y="150466"/>
                    <a:pt x="104013" y="169302"/>
                    <a:pt x="127202" y="169302"/>
                  </a:cubicBezTo>
                  <a:cubicBezTo>
                    <a:pt x="150391" y="169302"/>
                    <a:pt x="169302" y="150466"/>
                    <a:pt x="169302" y="127202"/>
                  </a:cubicBezTo>
                  <a:cubicBezTo>
                    <a:pt x="169302" y="103937"/>
                    <a:pt x="150466" y="85101"/>
                    <a:pt x="127202" y="85101"/>
                  </a:cubicBezTo>
                  <a:close/>
                  <a:moveTo>
                    <a:pt x="254479" y="127202"/>
                  </a:moveTo>
                  <a:cubicBezTo>
                    <a:pt x="254479" y="56959"/>
                    <a:pt x="197519" y="0"/>
                    <a:pt x="127202" y="0"/>
                  </a:cubicBezTo>
                  <a:cubicBezTo>
                    <a:pt x="56884" y="0"/>
                    <a:pt x="0" y="56959"/>
                    <a:pt x="0" y="127202"/>
                  </a:cubicBezTo>
                  <a:cubicBezTo>
                    <a:pt x="0" y="179583"/>
                    <a:pt x="31669" y="224536"/>
                    <a:pt x="76846" y="244047"/>
                  </a:cubicBezTo>
                  <a:lnTo>
                    <a:pt x="127277" y="336128"/>
                  </a:lnTo>
                  <a:lnTo>
                    <a:pt x="177707" y="243972"/>
                  </a:lnTo>
                  <a:cubicBezTo>
                    <a:pt x="222885" y="224460"/>
                    <a:pt x="254554" y="179508"/>
                    <a:pt x="254554" y="127126"/>
                  </a:cubicBezTo>
                  <a:lnTo>
                    <a:pt x="254479" y="127202"/>
                  </a:lnTo>
                  <a:close/>
                  <a:moveTo>
                    <a:pt x="127202" y="206299"/>
                  </a:moveTo>
                  <a:cubicBezTo>
                    <a:pt x="83600" y="206299"/>
                    <a:pt x="48179" y="170878"/>
                    <a:pt x="48179" y="127202"/>
                  </a:cubicBezTo>
                  <a:cubicBezTo>
                    <a:pt x="48179" y="83525"/>
                    <a:pt x="83600" y="48179"/>
                    <a:pt x="127202" y="48179"/>
                  </a:cubicBezTo>
                  <a:cubicBezTo>
                    <a:pt x="170803" y="48179"/>
                    <a:pt x="206299" y="83525"/>
                    <a:pt x="206299" y="127202"/>
                  </a:cubicBezTo>
                  <a:cubicBezTo>
                    <a:pt x="206299" y="170878"/>
                    <a:pt x="170878" y="206299"/>
                    <a:pt x="127202" y="206299"/>
                  </a:cubicBezTo>
                  <a:close/>
                </a:path>
              </a:pathLst>
            </a:custGeom>
            <a:noFill/>
            <a:ln w="11256">
              <a:solidFill>
                <a:srgbClr val="E55753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7282815" y="2474595"/>
            <a:ext cx="459105" cy="437515"/>
            <a:chOff x="4375150" y="1898650"/>
            <a:chExt cx="254554" cy="345209"/>
          </a:xfrm>
        </p:grpSpPr>
        <p:sp>
          <p:nvSpPr>
            <p:cNvPr id="9" name="Rounded Rectangle 8"/>
            <p:cNvSpPr/>
            <p:nvPr/>
          </p:nvSpPr>
          <p:spPr>
            <a:xfrm>
              <a:off x="4375150" y="1898650"/>
              <a:ext cx="254554" cy="345209"/>
            </a:xfrm>
            <a:custGeom>
              <a:avLst/>
              <a:gdLst/>
              <a:ahLst/>
              <a:cxnLst/>
              <a:rect l="0" t="0" r="0" b="0"/>
              <a:pathLst>
                <a:path w="254554" h="345209">
                  <a:moveTo>
                    <a:pt x="127202" y="87400"/>
                  </a:moveTo>
                  <a:cubicBezTo>
                    <a:pt x="104013" y="87400"/>
                    <a:pt x="85176" y="106745"/>
                    <a:pt x="85176" y="130638"/>
                  </a:cubicBezTo>
                  <a:cubicBezTo>
                    <a:pt x="85176" y="154530"/>
                    <a:pt x="104013" y="173876"/>
                    <a:pt x="127202" y="173876"/>
                  </a:cubicBezTo>
                  <a:cubicBezTo>
                    <a:pt x="150391" y="173876"/>
                    <a:pt x="169302" y="154530"/>
                    <a:pt x="169302" y="130638"/>
                  </a:cubicBezTo>
                  <a:cubicBezTo>
                    <a:pt x="169302" y="106745"/>
                    <a:pt x="150466" y="87400"/>
                    <a:pt x="127202" y="87400"/>
                  </a:cubicBezTo>
                  <a:close/>
                  <a:moveTo>
                    <a:pt x="254479" y="130638"/>
                  </a:moveTo>
                  <a:cubicBezTo>
                    <a:pt x="254479" y="58498"/>
                    <a:pt x="197519" y="0"/>
                    <a:pt x="127202" y="0"/>
                  </a:cubicBezTo>
                  <a:cubicBezTo>
                    <a:pt x="56884" y="0"/>
                    <a:pt x="0" y="58498"/>
                    <a:pt x="0" y="130638"/>
                  </a:cubicBezTo>
                  <a:cubicBezTo>
                    <a:pt x="0" y="184435"/>
                    <a:pt x="31669" y="230601"/>
                    <a:pt x="76846" y="250640"/>
                  </a:cubicBezTo>
                  <a:lnTo>
                    <a:pt x="127277" y="345209"/>
                  </a:lnTo>
                  <a:lnTo>
                    <a:pt x="177707" y="250563"/>
                  </a:lnTo>
                  <a:cubicBezTo>
                    <a:pt x="222885" y="230524"/>
                    <a:pt x="254554" y="184358"/>
                    <a:pt x="254554" y="130561"/>
                  </a:cubicBezTo>
                  <a:lnTo>
                    <a:pt x="254479" y="130638"/>
                  </a:lnTo>
                  <a:close/>
                  <a:moveTo>
                    <a:pt x="127202" y="211873"/>
                  </a:moveTo>
                  <a:cubicBezTo>
                    <a:pt x="83600" y="211873"/>
                    <a:pt x="48179" y="175494"/>
                    <a:pt x="48179" y="130638"/>
                  </a:cubicBezTo>
                  <a:cubicBezTo>
                    <a:pt x="48179" y="85782"/>
                    <a:pt x="83600" y="49480"/>
                    <a:pt x="127202" y="49480"/>
                  </a:cubicBezTo>
                  <a:cubicBezTo>
                    <a:pt x="170803" y="49480"/>
                    <a:pt x="206299" y="85782"/>
                    <a:pt x="206299" y="130638"/>
                  </a:cubicBezTo>
                  <a:cubicBezTo>
                    <a:pt x="206299" y="175494"/>
                    <a:pt x="170878" y="211873"/>
                    <a:pt x="127202" y="211873"/>
                  </a:cubicBezTo>
                  <a:close/>
                </a:path>
              </a:pathLst>
            </a:custGeom>
            <a:solidFill>
              <a:srgbClr val="FFF2E5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4375150" y="1898650"/>
              <a:ext cx="254554" cy="345209"/>
            </a:xfrm>
            <a:custGeom>
              <a:avLst/>
              <a:gdLst/>
              <a:ahLst/>
              <a:cxnLst/>
              <a:rect l="0" t="0" r="0" b="0"/>
              <a:pathLst>
                <a:path w="254554" h="345209">
                  <a:moveTo>
                    <a:pt x="127202" y="87400"/>
                  </a:moveTo>
                  <a:cubicBezTo>
                    <a:pt x="104013" y="87400"/>
                    <a:pt x="85176" y="106745"/>
                    <a:pt x="85176" y="130638"/>
                  </a:cubicBezTo>
                  <a:cubicBezTo>
                    <a:pt x="85176" y="154530"/>
                    <a:pt x="104013" y="173876"/>
                    <a:pt x="127202" y="173876"/>
                  </a:cubicBezTo>
                  <a:cubicBezTo>
                    <a:pt x="150391" y="173876"/>
                    <a:pt x="169302" y="154530"/>
                    <a:pt x="169302" y="130638"/>
                  </a:cubicBezTo>
                  <a:cubicBezTo>
                    <a:pt x="169302" y="106745"/>
                    <a:pt x="150466" y="87400"/>
                    <a:pt x="127202" y="87400"/>
                  </a:cubicBezTo>
                  <a:close/>
                  <a:moveTo>
                    <a:pt x="254479" y="130638"/>
                  </a:moveTo>
                  <a:cubicBezTo>
                    <a:pt x="254479" y="58498"/>
                    <a:pt x="197519" y="0"/>
                    <a:pt x="127202" y="0"/>
                  </a:cubicBezTo>
                  <a:cubicBezTo>
                    <a:pt x="56884" y="0"/>
                    <a:pt x="0" y="58498"/>
                    <a:pt x="0" y="130638"/>
                  </a:cubicBezTo>
                  <a:cubicBezTo>
                    <a:pt x="0" y="184435"/>
                    <a:pt x="31669" y="230601"/>
                    <a:pt x="76846" y="250640"/>
                  </a:cubicBezTo>
                  <a:lnTo>
                    <a:pt x="127277" y="345209"/>
                  </a:lnTo>
                  <a:lnTo>
                    <a:pt x="177707" y="250563"/>
                  </a:lnTo>
                  <a:cubicBezTo>
                    <a:pt x="222885" y="230524"/>
                    <a:pt x="254554" y="184358"/>
                    <a:pt x="254554" y="130561"/>
                  </a:cubicBezTo>
                  <a:lnTo>
                    <a:pt x="254479" y="130638"/>
                  </a:lnTo>
                  <a:close/>
                  <a:moveTo>
                    <a:pt x="127202" y="211873"/>
                  </a:moveTo>
                  <a:cubicBezTo>
                    <a:pt x="83600" y="211873"/>
                    <a:pt x="48179" y="175494"/>
                    <a:pt x="48179" y="130638"/>
                  </a:cubicBezTo>
                  <a:cubicBezTo>
                    <a:pt x="48179" y="85782"/>
                    <a:pt x="83600" y="49480"/>
                    <a:pt x="127202" y="49480"/>
                  </a:cubicBezTo>
                  <a:cubicBezTo>
                    <a:pt x="170803" y="49480"/>
                    <a:pt x="206299" y="85782"/>
                    <a:pt x="206299" y="130638"/>
                  </a:cubicBezTo>
                  <a:cubicBezTo>
                    <a:pt x="206299" y="175494"/>
                    <a:pt x="170878" y="211873"/>
                    <a:pt x="127202" y="211873"/>
                  </a:cubicBezTo>
                  <a:close/>
                </a:path>
              </a:pathLst>
            </a:custGeom>
            <a:noFill/>
            <a:ln w="11256">
              <a:solidFill>
                <a:srgbClr val="DE8431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283960" y="4161790"/>
            <a:ext cx="360045" cy="428625"/>
            <a:chOff x="3744768" y="3609686"/>
            <a:chExt cx="254554" cy="336128"/>
          </a:xfrm>
        </p:grpSpPr>
        <p:sp>
          <p:nvSpPr>
            <p:cNvPr id="12" name="Rounded Rectangle 11"/>
            <p:cNvSpPr/>
            <p:nvPr/>
          </p:nvSpPr>
          <p:spPr>
            <a:xfrm>
              <a:off x="3744768" y="3609686"/>
              <a:ext cx="254554" cy="336128"/>
            </a:xfrm>
            <a:custGeom>
              <a:avLst/>
              <a:gdLst/>
              <a:ahLst/>
              <a:cxnLst/>
              <a:rect l="0" t="0" r="0" b="0"/>
              <a:pathLst>
                <a:path w="254554" h="336128">
                  <a:moveTo>
                    <a:pt x="127202" y="85101"/>
                  </a:moveTo>
                  <a:cubicBezTo>
                    <a:pt x="104013" y="85101"/>
                    <a:pt x="85176" y="103937"/>
                    <a:pt x="85176" y="127202"/>
                  </a:cubicBezTo>
                  <a:cubicBezTo>
                    <a:pt x="85176" y="150466"/>
                    <a:pt x="104013" y="169302"/>
                    <a:pt x="127202" y="169302"/>
                  </a:cubicBezTo>
                  <a:cubicBezTo>
                    <a:pt x="150391" y="169302"/>
                    <a:pt x="169302" y="150466"/>
                    <a:pt x="169302" y="127202"/>
                  </a:cubicBezTo>
                  <a:cubicBezTo>
                    <a:pt x="169302" y="103937"/>
                    <a:pt x="150466" y="85101"/>
                    <a:pt x="127202" y="85101"/>
                  </a:cubicBezTo>
                  <a:close/>
                  <a:moveTo>
                    <a:pt x="254479" y="127202"/>
                  </a:moveTo>
                  <a:cubicBezTo>
                    <a:pt x="254479" y="56959"/>
                    <a:pt x="197519" y="0"/>
                    <a:pt x="127202" y="0"/>
                  </a:cubicBezTo>
                  <a:cubicBezTo>
                    <a:pt x="56884" y="0"/>
                    <a:pt x="0" y="56959"/>
                    <a:pt x="0" y="127202"/>
                  </a:cubicBezTo>
                  <a:cubicBezTo>
                    <a:pt x="0" y="179583"/>
                    <a:pt x="31669" y="224536"/>
                    <a:pt x="76846" y="244047"/>
                  </a:cubicBezTo>
                  <a:lnTo>
                    <a:pt x="127277" y="336128"/>
                  </a:lnTo>
                  <a:lnTo>
                    <a:pt x="177707" y="243972"/>
                  </a:lnTo>
                  <a:cubicBezTo>
                    <a:pt x="222885" y="224460"/>
                    <a:pt x="254554" y="179508"/>
                    <a:pt x="254554" y="127126"/>
                  </a:cubicBezTo>
                  <a:lnTo>
                    <a:pt x="254479" y="127202"/>
                  </a:lnTo>
                  <a:close/>
                  <a:moveTo>
                    <a:pt x="127202" y="206299"/>
                  </a:moveTo>
                  <a:cubicBezTo>
                    <a:pt x="83600" y="206299"/>
                    <a:pt x="48179" y="170878"/>
                    <a:pt x="48179" y="127202"/>
                  </a:cubicBezTo>
                  <a:cubicBezTo>
                    <a:pt x="48179" y="83525"/>
                    <a:pt x="83600" y="48179"/>
                    <a:pt x="127202" y="48179"/>
                  </a:cubicBezTo>
                  <a:cubicBezTo>
                    <a:pt x="170803" y="48179"/>
                    <a:pt x="206299" y="83525"/>
                    <a:pt x="206299" y="127202"/>
                  </a:cubicBezTo>
                  <a:cubicBezTo>
                    <a:pt x="206299" y="170878"/>
                    <a:pt x="170878" y="206299"/>
                    <a:pt x="127202" y="206299"/>
                  </a:cubicBezTo>
                  <a:close/>
                </a:path>
              </a:pathLst>
            </a:custGeom>
            <a:solidFill>
              <a:srgbClr val="FFFBDA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744768" y="3609686"/>
              <a:ext cx="254554" cy="336128"/>
            </a:xfrm>
            <a:custGeom>
              <a:avLst/>
              <a:gdLst/>
              <a:ahLst/>
              <a:cxnLst/>
              <a:rect l="0" t="0" r="0" b="0"/>
              <a:pathLst>
                <a:path w="254554" h="336128">
                  <a:moveTo>
                    <a:pt x="127202" y="85101"/>
                  </a:moveTo>
                  <a:cubicBezTo>
                    <a:pt x="104013" y="85101"/>
                    <a:pt x="85176" y="103937"/>
                    <a:pt x="85176" y="127202"/>
                  </a:cubicBezTo>
                  <a:cubicBezTo>
                    <a:pt x="85176" y="150466"/>
                    <a:pt x="104013" y="169302"/>
                    <a:pt x="127202" y="169302"/>
                  </a:cubicBezTo>
                  <a:cubicBezTo>
                    <a:pt x="150391" y="169302"/>
                    <a:pt x="169302" y="150466"/>
                    <a:pt x="169302" y="127202"/>
                  </a:cubicBezTo>
                  <a:cubicBezTo>
                    <a:pt x="169302" y="103937"/>
                    <a:pt x="150466" y="85101"/>
                    <a:pt x="127202" y="85101"/>
                  </a:cubicBezTo>
                  <a:close/>
                  <a:moveTo>
                    <a:pt x="254479" y="127202"/>
                  </a:moveTo>
                  <a:cubicBezTo>
                    <a:pt x="254479" y="56959"/>
                    <a:pt x="197519" y="0"/>
                    <a:pt x="127202" y="0"/>
                  </a:cubicBezTo>
                  <a:cubicBezTo>
                    <a:pt x="56884" y="0"/>
                    <a:pt x="0" y="56959"/>
                    <a:pt x="0" y="127202"/>
                  </a:cubicBezTo>
                  <a:cubicBezTo>
                    <a:pt x="0" y="179583"/>
                    <a:pt x="31669" y="224536"/>
                    <a:pt x="76846" y="244047"/>
                  </a:cubicBezTo>
                  <a:lnTo>
                    <a:pt x="127277" y="336128"/>
                  </a:lnTo>
                  <a:lnTo>
                    <a:pt x="177707" y="243972"/>
                  </a:lnTo>
                  <a:cubicBezTo>
                    <a:pt x="222885" y="224460"/>
                    <a:pt x="254554" y="179508"/>
                    <a:pt x="254554" y="127126"/>
                  </a:cubicBezTo>
                  <a:lnTo>
                    <a:pt x="254479" y="127202"/>
                  </a:lnTo>
                  <a:close/>
                  <a:moveTo>
                    <a:pt x="127202" y="206299"/>
                  </a:moveTo>
                  <a:cubicBezTo>
                    <a:pt x="83600" y="206299"/>
                    <a:pt x="48179" y="170878"/>
                    <a:pt x="48179" y="127202"/>
                  </a:cubicBezTo>
                  <a:cubicBezTo>
                    <a:pt x="48179" y="83525"/>
                    <a:pt x="83600" y="48179"/>
                    <a:pt x="127202" y="48179"/>
                  </a:cubicBezTo>
                  <a:cubicBezTo>
                    <a:pt x="170803" y="48179"/>
                    <a:pt x="206299" y="83525"/>
                    <a:pt x="206299" y="127202"/>
                  </a:cubicBezTo>
                  <a:cubicBezTo>
                    <a:pt x="206299" y="170878"/>
                    <a:pt x="170878" y="206299"/>
                    <a:pt x="127202" y="206299"/>
                  </a:cubicBezTo>
                  <a:close/>
                </a:path>
              </a:pathLst>
            </a:custGeom>
            <a:noFill/>
            <a:ln w="11256">
              <a:solidFill>
                <a:srgbClr val="E0CB15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119370" y="2654300"/>
            <a:ext cx="551815" cy="422275"/>
            <a:chOff x="3114386" y="2078759"/>
            <a:chExt cx="254554" cy="336128"/>
          </a:xfrm>
        </p:grpSpPr>
        <p:sp>
          <p:nvSpPr>
            <p:cNvPr id="15" name="Rounded Rectangle 14"/>
            <p:cNvSpPr/>
            <p:nvPr/>
          </p:nvSpPr>
          <p:spPr>
            <a:xfrm>
              <a:off x="3114386" y="2078759"/>
              <a:ext cx="254554" cy="336128"/>
            </a:xfrm>
            <a:custGeom>
              <a:avLst/>
              <a:gdLst/>
              <a:ahLst/>
              <a:cxnLst/>
              <a:rect l="0" t="0" r="0" b="0"/>
              <a:pathLst>
                <a:path w="254554" h="336128">
                  <a:moveTo>
                    <a:pt x="127202" y="85101"/>
                  </a:moveTo>
                  <a:cubicBezTo>
                    <a:pt x="104013" y="85101"/>
                    <a:pt x="85176" y="103937"/>
                    <a:pt x="85176" y="127202"/>
                  </a:cubicBezTo>
                  <a:cubicBezTo>
                    <a:pt x="85176" y="150466"/>
                    <a:pt x="104013" y="169302"/>
                    <a:pt x="127202" y="169302"/>
                  </a:cubicBezTo>
                  <a:cubicBezTo>
                    <a:pt x="150391" y="169302"/>
                    <a:pt x="169302" y="150466"/>
                    <a:pt x="169302" y="127202"/>
                  </a:cubicBezTo>
                  <a:cubicBezTo>
                    <a:pt x="169302" y="103937"/>
                    <a:pt x="150466" y="85101"/>
                    <a:pt x="127202" y="85101"/>
                  </a:cubicBezTo>
                  <a:close/>
                  <a:moveTo>
                    <a:pt x="254479" y="127202"/>
                  </a:moveTo>
                  <a:cubicBezTo>
                    <a:pt x="254479" y="56959"/>
                    <a:pt x="197519" y="0"/>
                    <a:pt x="127202" y="0"/>
                  </a:cubicBezTo>
                  <a:cubicBezTo>
                    <a:pt x="56884" y="0"/>
                    <a:pt x="0" y="56959"/>
                    <a:pt x="0" y="127202"/>
                  </a:cubicBezTo>
                  <a:cubicBezTo>
                    <a:pt x="0" y="179583"/>
                    <a:pt x="31669" y="224536"/>
                    <a:pt x="76846" y="244047"/>
                  </a:cubicBezTo>
                  <a:lnTo>
                    <a:pt x="127277" y="336128"/>
                  </a:lnTo>
                  <a:lnTo>
                    <a:pt x="177707" y="243972"/>
                  </a:lnTo>
                  <a:cubicBezTo>
                    <a:pt x="222884" y="224460"/>
                    <a:pt x="254554" y="179508"/>
                    <a:pt x="254554" y="127126"/>
                  </a:cubicBezTo>
                  <a:lnTo>
                    <a:pt x="254479" y="127202"/>
                  </a:lnTo>
                  <a:close/>
                  <a:moveTo>
                    <a:pt x="127202" y="206299"/>
                  </a:moveTo>
                  <a:cubicBezTo>
                    <a:pt x="83600" y="206299"/>
                    <a:pt x="48179" y="170878"/>
                    <a:pt x="48179" y="127202"/>
                  </a:cubicBezTo>
                  <a:cubicBezTo>
                    <a:pt x="48179" y="83525"/>
                    <a:pt x="83600" y="48179"/>
                    <a:pt x="127202" y="48179"/>
                  </a:cubicBezTo>
                  <a:cubicBezTo>
                    <a:pt x="170803" y="48179"/>
                    <a:pt x="206299" y="83525"/>
                    <a:pt x="206299" y="127202"/>
                  </a:cubicBezTo>
                  <a:cubicBezTo>
                    <a:pt x="206299" y="170878"/>
                    <a:pt x="170878" y="206299"/>
                    <a:pt x="127202" y="206299"/>
                  </a:cubicBezTo>
                  <a:close/>
                </a:path>
              </a:pathLst>
            </a:custGeom>
            <a:solidFill>
              <a:srgbClr val="F4FFDC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114386" y="2078759"/>
              <a:ext cx="254554" cy="336128"/>
            </a:xfrm>
            <a:custGeom>
              <a:avLst/>
              <a:gdLst/>
              <a:ahLst/>
              <a:cxnLst/>
              <a:rect l="0" t="0" r="0" b="0"/>
              <a:pathLst>
                <a:path w="254554" h="336128">
                  <a:moveTo>
                    <a:pt x="127202" y="85101"/>
                  </a:moveTo>
                  <a:cubicBezTo>
                    <a:pt x="104013" y="85101"/>
                    <a:pt x="85176" y="103937"/>
                    <a:pt x="85176" y="127202"/>
                  </a:cubicBezTo>
                  <a:cubicBezTo>
                    <a:pt x="85176" y="150466"/>
                    <a:pt x="104013" y="169302"/>
                    <a:pt x="127202" y="169302"/>
                  </a:cubicBezTo>
                  <a:cubicBezTo>
                    <a:pt x="150391" y="169302"/>
                    <a:pt x="169302" y="150466"/>
                    <a:pt x="169302" y="127202"/>
                  </a:cubicBezTo>
                  <a:cubicBezTo>
                    <a:pt x="169302" y="103937"/>
                    <a:pt x="150466" y="85101"/>
                    <a:pt x="127202" y="85101"/>
                  </a:cubicBezTo>
                  <a:close/>
                  <a:moveTo>
                    <a:pt x="254479" y="127202"/>
                  </a:moveTo>
                  <a:cubicBezTo>
                    <a:pt x="254479" y="56959"/>
                    <a:pt x="197519" y="0"/>
                    <a:pt x="127202" y="0"/>
                  </a:cubicBezTo>
                  <a:cubicBezTo>
                    <a:pt x="56884" y="0"/>
                    <a:pt x="0" y="56959"/>
                    <a:pt x="0" y="127202"/>
                  </a:cubicBezTo>
                  <a:cubicBezTo>
                    <a:pt x="0" y="179583"/>
                    <a:pt x="31669" y="224536"/>
                    <a:pt x="76846" y="244047"/>
                  </a:cubicBezTo>
                  <a:lnTo>
                    <a:pt x="127277" y="336128"/>
                  </a:lnTo>
                  <a:lnTo>
                    <a:pt x="177707" y="243972"/>
                  </a:lnTo>
                  <a:cubicBezTo>
                    <a:pt x="222884" y="224460"/>
                    <a:pt x="254554" y="179508"/>
                    <a:pt x="254554" y="127126"/>
                  </a:cubicBezTo>
                  <a:lnTo>
                    <a:pt x="254479" y="127202"/>
                  </a:lnTo>
                  <a:close/>
                  <a:moveTo>
                    <a:pt x="127202" y="206299"/>
                  </a:moveTo>
                  <a:cubicBezTo>
                    <a:pt x="83600" y="206299"/>
                    <a:pt x="48179" y="170878"/>
                    <a:pt x="48179" y="127202"/>
                  </a:cubicBezTo>
                  <a:cubicBezTo>
                    <a:pt x="48179" y="83525"/>
                    <a:pt x="83600" y="48179"/>
                    <a:pt x="127202" y="48179"/>
                  </a:cubicBezTo>
                  <a:cubicBezTo>
                    <a:pt x="170803" y="48179"/>
                    <a:pt x="206299" y="83525"/>
                    <a:pt x="206299" y="127202"/>
                  </a:cubicBezTo>
                  <a:cubicBezTo>
                    <a:pt x="206299" y="170878"/>
                    <a:pt x="170878" y="206299"/>
                    <a:pt x="127202" y="206299"/>
                  </a:cubicBezTo>
                  <a:close/>
                </a:path>
              </a:pathLst>
            </a:custGeom>
            <a:noFill/>
            <a:ln w="11256">
              <a:solidFill>
                <a:srgbClr val="92BD39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140835" y="4313555"/>
            <a:ext cx="473075" cy="487680"/>
            <a:chOff x="2484004" y="3789795"/>
            <a:chExt cx="254554" cy="336128"/>
          </a:xfrm>
        </p:grpSpPr>
        <p:sp>
          <p:nvSpPr>
            <p:cNvPr id="18" name="Rounded Rectangle 17"/>
            <p:cNvSpPr/>
            <p:nvPr/>
          </p:nvSpPr>
          <p:spPr>
            <a:xfrm>
              <a:off x="2484004" y="3789795"/>
              <a:ext cx="254554" cy="336128"/>
            </a:xfrm>
            <a:custGeom>
              <a:avLst/>
              <a:gdLst/>
              <a:ahLst/>
              <a:cxnLst/>
              <a:rect l="0" t="0" r="0" b="0"/>
              <a:pathLst>
                <a:path w="254554" h="336128">
                  <a:moveTo>
                    <a:pt x="127202" y="85101"/>
                  </a:moveTo>
                  <a:cubicBezTo>
                    <a:pt x="104013" y="85101"/>
                    <a:pt x="85176" y="103937"/>
                    <a:pt x="85176" y="127202"/>
                  </a:cubicBezTo>
                  <a:cubicBezTo>
                    <a:pt x="85176" y="150466"/>
                    <a:pt x="104013" y="169302"/>
                    <a:pt x="127202" y="169302"/>
                  </a:cubicBezTo>
                  <a:cubicBezTo>
                    <a:pt x="150391" y="169302"/>
                    <a:pt x="169302" y="150466"/>
                    <a:pt x="169302" y="127202"/>
                  </a:cubicBezTo>
                  <a:cubicBezTo>
                    <a:pt x="169302" y="103937"/>
                    <a:pt x="150466" y="85101"/>
                    <a:pt x="127202" y="85101"/>
                  </a:cubicBezTo>
                  <a:close/>
                  <a:moveTo>
                    <a:pt x="254479" y="127202"/>
                  </a:moveTo>
                  <a:cubicBezTo>
                    <a:pt x="254479" y="56959"/>
                    <a:pt x="197519" y="0"/>
                    <a:pt x="127202" y="0"/>
                  </a:cubicBezTo>
                  <a:cubicBezTo>
                    <a:pt x="56884" y="0"/>
                    <a:pt x="0" y="56959"/>
                    <a:pt x="0" y="127202"/>
                  </a:cubicBezTo>
                  <a:cubicBezTo>
                    <a:pt x="0" y="179583"/>
                    <a:pt x="31669" y="224535"/>
                    <a:pt x="76846" y="244047"/>
                  </a:cubicBezTo>
                  <a:lnTo>
                    <a:pt x="127277" y="336128"/>
                  </a:lnTo>
                  <a:lnTo>
                    <a:pt x="177707" y="243972"/>
                  </a:lnTo>
                  <a:cubicBezTo>
                    <a:pt x="222884" y="224460"/>
                    <a:pt x="254554" y="179508"/>
                    <a:pt x="254554" y="127127"/>
                  </a:cubicBezTo>
                  <a:lnTo>
                    <a:pt x="254479" y="127202"/>
                  </a:lnTo>
                  <a:close/>
                  <a:moveTo>
                    <a:pt x="127202" y="206299"/>
                  </a:moveTo>
                  <a:cubicBezTo>
                    <a:pt x="83600" y="206299"/>
                    <a:pt x="48179" y="170878"/>
                    <a:pt x="48179" y="127202"/>
                  </a:cubicBezTo>
                  <a:cubicBezTo>
                    <a:pt x="48179" y="83525"/>
                    <a:pt x="83600" y="48179"/>
                    <a:pt x="127202" y="48179"/>
                  </a:cubicBezTo>
                  <a:cubicBezTo>
                    <a:pt x="170803" y="48179"/>
                    <a:pt x="206299" y="83525"/>
                    <a:pt x="206299" y="127202"/>
                  </a:cubicBezTo>
                  <a:cubicBezTo>
                    <a:pt x="206299" y="170878"/>
                    <a:pt x="170878" y="206299"/>
                    <a:pt x="127202" y="206299"/>
                  </a:cubicBezTo>
                  <a:close/>
                </a:path>
              </a:pathLst>
            </a:custGeom>
            <a:solidFill>
              <a:srgbClr val="E3FFF2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2484004" y="3789795"/>
              <a:ext cx="254554" cy="336128"/>
            </a:xfrm>
            <a:custGeom>
              <a:avLst/>
              <a:gdLst/>
              <a:ahLst/>
              <a:cxnLst/>
              <a:rect l="0" t="0" r="0" b="0"/>
              <a:pathLst>
                <a:path w="254554" h="336128">
                  <a:moveTo>
                    <a:pt x="127202" y="85101"/>
                  </a:moveTo>
                  <a:cubicBezTo>
                    <a:pt x="104013" y="85101"/>
                    <a:pt x="85176" y="103937"/>
                    <a:pt x="85176" y="127202"/>
                  </a:cubicBezTo>
                  <a:cubicBezTo>
                    <a:pt x="85176" y="150466"/>
                    <a:pt x="104013" y="169302"/>
                    <a:pt x="127202" y="169302"/>
                  </a:cubicBezTo>
                  <a:cubicBezTo>
                    <a:pt x="150391" y="169302"/>
                    <a:pt x="169302" y="150466"/>
                    <a:pt x="169302" y="127202"/>
                  </a:cubicBezTo>
                  <a:cubicBezTo>
                    <a:pt x="169302" y="103937"/>
                    <a:pt x="150466" y="85101"/>
                    <a:pt x="127202" y="85101"/>
                  </a:cubicBezTo>
                  <a:close/>
                  <a:moveTo>
                    <a:pt x="254479" y="127202"/>
                  </a:moveTo>
                  <a:cubicBezTo>
                    <a:pt x="254479" y="56959"/>
                    <a:pt x="197519" y="0"/>
                    <a:pt x="127202" y="0"/>
                  </a:cubicBezTo>
                  <a:cubicBezTo>
                    <a:pt x="56884" y="0"/>
                    <a:pt x="0" y="56959"/>
                    <a:pt x="0" y="127202"/>
                  </a:cubicBezTo>
                  <a:cubicBezTo>
                    <a:pt x="0" y="179583"/>
                    <a:pt x="31669" y="224535"/>
                    <a:pt x="76846" y="244047"/>
                  </a:cubicBezTo>
                  <a:lnTo>
                    <a:pt x="127277" y="336128"/>
                  </a:lnTo>
                  <a:lnTo>
                    <a:pt x="177707" y="243972"/>
                  </a:lnTo>
                  <a:cubicBezTo>
                    <a:pt x="222884" y="224460"/>
                    <a:pt x="254554" y="179508"/>
                    <a:pt x="254554" y="127127"/>
                  </a:cubicBezTo>
                  <a:lnTo>
                    <a:pt x="254479" y="127202"/>
                  </a:lnTo>
                  <a:close/>
                  <a:moveTo>
                    <a:pt x="127202" y="206299"/>
                  </a:moveTo>
                  <a:cubicBezTo>
                    <a:pt x="83600" y="206299"/>
                    <a:pt x="48179" y="170878"/>
                    <a:pt x="48179" y="127202"/>
                  </a:cubicBezTo>
                  <a:cubicBezTo>
                    <a:pt x="48179" y="83525"/>
                    <a:pt x="83600" y="48179"/>
                    <a:pt x="127202" y="48179"/>
                  </a:cubicBezTo>
                  <a:cubicBezTo>
                    <a:pt x="170803" y="48179"/>
                    <a:pt x="206299" y="83525"/>
                    <a:pt x="206299" y="127202"/>
                  </a:cubicBezTo>
                  <a:cubicBezTo>
                    <a:pt x="206299" y="170878"/>
                    <a:pt x="170878" y="206299"/>
                    <a:pt x="127202" y="206299"/>
                  </a:cubicBezTo>
                  <a:close/>
                </a:path>
              </a:pathLst>
            </a:custGeom>
            <a:noFill/>
            <a:ln w="11256">
              <a:solidFill>
                <a:srgbClr val="3CC583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007995" y="2749550"/>
            <a:ext cx="543560" cy="523875"/>
            <a:chOff x="1853622" y="2258868"/>
            <a:chExt cx="254554" cy="336128"/>
          </a:xfrm>
        </p:grpSpPr>
        <p:sp>
          <p:nvSpPr>
            <p:cNvPr id="21" name="Rounded Rectangle 20"/>
            <p:cNvSpPr/>
            <p:nvPr/>
          </p:nvSpPr>
          <p:spPr>
            <a:xfrm>
              <a:off x="1853622" y="2258868"/>
              <a:ext cx="254554" cy="336128"/>
            </a:xfrm>
            <a:custGeom>
              <a:avLst/>
              <a:gdLst/>
              <a:ahLst/>
              <a:cxnLst/>
              <a:rect l="0" t="0" r="0" b="0"/>
              <a:pathLst>
                <a:path w="254554" h="336128">
                  <a:moveTo>
                    <a:pt x="127202" y="85101"/>
                  </a:moveTo>
                  <a:cubicBezTo>
                    <a:pt x="104013" y="85101"/>
                    <a:pt x="85176" y="103937"/>
                    <a:pt x="85176" y="127202"/>
                  </a:cubicBezTo>
                  <a:cubicBezTo>
                    <a:pt x="85176" y="150466"/>
                    <a:pt x="104013" y="169302"/>
                    <a:pt x="127202" y="169302"/>
                  </a:cubicBezTo>
                  <a:cubicBezTo>
                    <a:pt x="150391" y="169302"/>
                    <a:pt x="169302" y="150466"/>
                    <a:pt x="169302" y="127202"/>
                  </a:cubicBezTo>
                  <a:cubicBezTo>
                    <a:pt x="169302" y="103937"/>
                    <a:pt x="150466" y="85101"/>
                    <a:pt x="127202" y="85101"/>
                  </a:cubicBezTo>
                  <a:close/>
                  <a:moveTo>
                    <a:pt x="254479" y="127202"/>
                  </a:moveTo>
                  <a:cubicBezTo>
                    <a:pt x="254479" y="56959"/>
                    <a:pt x="197519" y="0"/>
                    <a:pt x="127202" y="0"/>
                  </a:cubicBezTo>
                  <a:cubicBezTo>
                    <a:pt x="56884" y="0"/>
                    <a:pt x="0" y="56959"/>
                    <a:pt x="0" y="127202"/>
                  </a:cubicBezTo>
                  <a:cubicBezTo>
                    <a:pt x="0" y="179583"/>
                    <a:pt x="31669" y="224536"/>
                    <a:pt x="76846" y="244047"/>
                  </a:cubicBezTo>
                  <a:lnTo>
                    <a:pt x="127277" y="336128"/>
                  </a:lnTo>
                  <a:lnTo>
                    <a:pt x="177707" y="243972"/>
                  </a:lnTo>
                  <a:cubicBezTo>
                    <a:pt x="222884" y="224460"/>
                    <a:pt x="254554" y="179508"/>
                    <a:pt x="254554" y="127126"/>
                  </a:cubicBezTo>
                  <a:lnTo>
                    <a:pt x="254479" y="127202"/>
                  </a:lnTo>
                  <a:close/>
                  <a:moveTo>
                    <a:pt x="127202" y="206299"/>
                  </a:moveTo>
                  <a:cubicBezTo>
                    <a:pt x="83600" y="206299"/>
                    <a:pt x="48179" y="170878"/>
                    <a:pt x="48179" y="127202"/>
                  </a:cubicBezTo>
                  <a:cubicBezTo>
                    <a:pt x="48179" y="83525"/>
                    <a:pt x="83600" y="48179"/>
                    <a:pt x="127202" y="48179"/>
                  </a:cubicBezTo>
                  <a:cubicBezTo>
                    <a:pt x="170803" y="48179"/>
                    <a:pt x="206299" y="83525"/>
                    <a:pt x="206299" y="127202"/>
                  </a:cubicBezTo>
                  <a:cubicBezTo>
                    <a:pt x="206299" y="170878"/>
                    <a:pt x="170878" y="206299"/>
                    <a:pt x="127202" y="206299"/>
                  </a:cubicBezTo>
                  <a:close/>
                </a:path>
              </a:pathLst>
            </a:custGeom>
            <a:solidFill>
              <a:srgbClr val="EDF4FF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1853622" y="2258868"/>
              <a:ext cx="254554" cy="336128"/>
            </a:xfrm>
            <a:custGeom>
              <a:avLst/>
              <a:gdLst/>
              <a:ahLst/>
              <a:cxnLst/>
              <a:rect l="0" t="0" r="0" b="0"/>
              <a:pathLst>
                <a:path w="254554" h="336128">
                  <a:moveTo>
                    <a:pt x="127202" y="85101"/>
                  </a:moveTo>
                  <a:cubicBezTo>
                    <a:pt x="104013" y="85101"/>
                    <a:pt x="85176" y="103937"/>
                    <a:pt x="85176" y="127202"/>
                  </a:cubicBezTo>
                  <a:cubicBezTo>
                    <a:pt x="85176" y="150466"/>
                    <a:pt x="104013" y="169302"/>
                    <a:pt x="127202" y="169302"/>
                  </a:cubicBezTo>
                  <a:cubicBezTo>
                    <a:pt x="150391" y="169302"/>
                    <a:pt x="169302" y="150466"/>
                    <a:pt x="169302" y="127202"/>
                  </a:cubicBezTo>
                  <a:cubicBezTo>
                    <a:pt x="169302" y="103937"/>
                    <a:pt x="150466" y="85101"/>
                    <a:pt x="127202" y="85101"/>
                  </a:cubicBezTo>
                  <a:close/>
                  <a:moveTo>
                    <a:pt x="254479" y="127202"/>
                  </a:moveTo>
                  <a:cubicBezTo>
                    <a:pt x="254479" y="56959"/>
                    <a:pt x="197519" y="0"/>
                    <a:pt x="127202" y="0"/>
                  </a:cubicBezTo>
                  <a:cubicBezTo>
                    <a:pt x="56884" y="0"/>
                    <a:pt x="0" y="56959"/>
                    <a:pt x="0" y="127202"/>
                  </a:cubicBezTo>
                  <a:cubicBezTo>
                    <a:pt x="0" y="179583"/>
                    <a:pt x="31669" y="224536"/>
                    <a:pt x="76846" y="244047"/>
                  </a:cubicBezTo>
                  <a:lnTo>
                    <a:pt x="127277" y="336128"/>
                  </a:lnTo>
                  <a:lnTo>
                    <a:pt x="177707" y="243972"/>
                  </a:lnTo>
                  <a:cubicBezTo>
                    <a:pt x="222884" y="224460"/>
                    <a:pt x="254554" y="179508"/>
                    <a:pt x="254554" y="127126"/>
                  </a:cubicBezTo>
                  <a:lnTo>
                    <a:pt x="254479" y="127202"/>
                  </a:lnTo>
                  <a:close/>
                  <a:moveTo>
                    <a:pt x="127202" y="206299"/>
                  </a:moveTo>
                  <a:cubicBezTo>
                    <a:pt x="83600" y="206299"/>
                    <a:pt x="48179" y="170878"/>
                    <a:pt x="48179" y="127202"/>
                  </a:cubicBezTo>
                  <a:cubicBezTo>
                    <a:pt x="48179" y="83525"/>
                    <a:pt x="83600" y="48179"/>
                    <a:pt x="127202" y="48179"/>
                  </a:cubicBezTo>
                  <a:cubicBezTo>
                    <a:pt x="170803" y="48179"/>
                    <a:pt x="206299" y="83525"/>
                    <a:pt x="206299" y="127202"/>
                  </a:cubicBezTo>
                  <a:cubicBezTo>
                    <a:pt x="206299" y="170878"/>
                    <a:pt x="170878" y="206299"/>
                    <a:pt x="127202" y="206299"/>
                  </a:cubicBezTo>
                  <a:close/>
                </a:path>
              </a:pathLst>
            </a:custGeom>
            <a:noFill/>
            <a:ln w="11256">
              <a:solidFill>
                <a:srgbClr val="4E88E7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632200" y="787400"/>
            <a:ext cx="4001770" cy="30734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noAutofit/>
          </a:bodyPr>
          <a:lstStyle/>
          <a:p>
            <a:pPr algn="ctr"/>
            <a:r>
              <a:rPr sz="2000" b="1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Achieving Community Reintegration</a:t>
            </a:r>
            <a:endParaRPr sz="2000" b="1">
              <a:solidFill>
                <a:srgbClr val="484848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63775" y="1595409"/>
            <a:ext cx="1677670" cy="55372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b="0">
                <a:solidFill>
                  <a:srgbClr val="DE8431"/>
                </a:solidFill>
                <a:latin typeface="Arial Black" panose="020B0A04020102020204" charset="0"/>
                <a:cs typeface="Arial Black" panose="020B0A04020102020204" charset="0"/>
              </a:rPr>
              <a:t>Strengthen
Collaboration</a:t>
            </a:r>
            <a:endParaRPr b="0">
              <a:solidFill>
                <a:srgbClr val="DE8431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742277" y="1597718"/>
            <a:ext cx="1544955" cy="55372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b="0">
                <a:solidFill>
                  <a:srgbClr val="92BD39"/>
                </a:solidFill>
                <a:latin typeface="Arial Black" panose="020B0A04020102020204" charset="0"/>
                <a:cs typeface="Arial Black" panose="020B0A04020102020204" charset="0"/>
              </a:rPr>
              <a:t>Functional
Employment</a:t>
            </a:r>
            <a:endParaRPr b="0">
              <a:solidFill>
                <a:srgbClr val="92BD39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389304" y="1574627"/>
            <a:ext cx="1900555" cy="55372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b="0">
                <a:solidFill>
                  <a:srgbClr val="4E88E7"/>
                </a:solidFill>
                <a:latin typeface="Arial Black" panose="020B0A04020102020204" charset="0"/>
                <a:cs typeface="Arial Black" panose="020B0A04020102020204" charset="0"/>
              </a:rPr>
              <a:t>Reduce
Inpatient Stays</a:t>
            </a:r>
            <a:endParaRPr b="0">
              <a:solidFill>
                <a:srgbClr val="4E88E7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093596" y="5157181"/>
            <a:ext cx="1316990" cy="55372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b="0">
                <a:solidFill>
                  <a:srgbClr val="E55753"/>
                </a:solidFill>
                <a:latin typeface="Arial Black" panose="020B0A04020102020204" charset="0"/>
                <a:cs typeface="Arial Black" panose="020B0A04020102020204" charset="0"/>
              </a:rPr>
              <a:t>Replicable
Mod</a:t>
            </a:r>
            <a:r>
              <a:rPr lang="en-US" b="0">
                <a:solidFill>
                  <a:srgbClr val="E55753"/>
                </a:solidFill>
                <a:latin typeface="Arial Black" panose="020B0A04020102020204" charset="0"/>
                <a:cs typeface="Arial Black" panose="020B0A04020102020204" charset="0"/>
              </a:rPr>
              <a:t>el</a:t>
            </a:r>
            <a:endParaRPr sz="1100" b="0">
              <a:solidFill>
                <a:srgbClr val="E55753"/>
              </a:solidFill>
              <a:latin typeface="Roboto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35509" y="5235690"/>
            <a:ext cx="1752600" cy="55372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b="0">
                <a:solidFill>
                  <a:srgbClr val="E0CB15"/>
                </a:solidFill>
                <a:latin typeface="Arial Black" panose="020B0A04020102020204" charset="0"/>
                <a:cs typeface="Arial Black" panose="020B0A04020102020204" charset="0"/>
              </a:rPr>
              <a:t>Establish
Housing Units</a:t>
            </a:r>
            <a:endParaRPr b="0">
              <a:solidFill>
                <a:srgbClr val="E0CB15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432425" y="5377699"/>
            <a:ext cx="1760855" cy="55372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b="0">
                <a:solidFill>
                  <a:srgbClr val="3CC583"/>
                </a:solidFill>
                <a:latin typeface="Arial Black" panose="020B0A04020102020204" charset="0"/>
                <a:cs typeface="Arial Black" panose="020B0A04020102020204" charset="0"/>
              </a:rPr>
              <a:t>Enhance
Quality of Life</a:t>
            </a:r>
            <a:endParaRPr b="0">
              <a:solidFill>
                <a:srgbClr val="3CC583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38" name="Text Box 37"/>
          <p:cNvSpPr txBox="1"/>
          <p:nvPr/>
        </p:nvSpPr>
        <p:spPr>
          <a:xfrm>
            <a:off x="4600575" y="203835"/>
            <a:ext cx="4064000" cy="45593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sz="2400">
                <a:latin typeface="Arial Black" panose="020B0A04020102020204" charset="0"/>
                <a:cs typeface="Arial Black" panose="020B0A04020102020204" charset="0"/>
              </a:rPr>
              <a:t>EXPECTED OUTCOMES</a:t>
            </a:r>
            <a:endParaRPr lang="en-US" sz="2400">
              <a:latin typeface="Arial Black" panose="020B0A04020102020204" charset="0"/>
              <a:cs typeface="Arial Black" panose="020B0A0402010202020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4" name="Group 3"/>
          <p:cNvGrpSpPr/>
          <p:nvPr>
            <p:custDataLst>
              <p:tags r:id="rId1"/>
            </p:custDataLst>
          </p:nvPr>
        </p:nvGrpSpPr>
        <p:grpSpPr>
          <a:xfrm>
            <a:off x="2118299" y="1880651"/>
            <a:ext cx="703010" cy="703010"/>
            <a:chOff x="1058365" y="1483692"/>
            <a:chExt cx="635868" cy="635868"/>
          </a:xfrm>
        </p:grpSpPr>
        <p:sp>
          <p:nvSpPr>
            <p:cNvPr id="2" name="Rounded Rectangle 1"/>
            <p:cNvSpPr/>
            <p:nvPr>
              <p:custDataLst>
                <p:tags r:id="rId2"/>
              </p:custDataLst>
            </p:nvPr>
          </p:nvSpPr>
          <p:spPr>
            <a:xfrm>
              <a:off x="1058365" y="1483692"/>
              <a:ext cx="635868" cy="635868"/>
            </a:xfrm>
            <a:custGeom>
              <a:avLst/>
              <a:gdLst/>
              <a:ahLst/>
              <a:cxnLst/>
              <a:rect l="0" t="0" r="0" b="0"/>
              <a:pathLst>
                <a:path w="635868" h="635868">
                  <a:moveTo>
                    <a:pt x="0" y="317934"/>
                  </a:moveTo>
                  <a:cubicBezTo>
                    <a:pt x="0" y="493524"/>
                    <a:pt x="142343" y="635868"/>
                    <a:pt x="317934" y="635868"/>
                  </a:cubicBezTo>
                  <a:cubicBezTo>
                    <a:pt x="493524" y="635868"/>
                    <a:pt x="635868" y="493524"/>
                    <a:pt x="635868" y="317934"/>
                  </a:cubicBezTo>
                  <a:cubicBezTo>
                    <a:pt x="635868" y="142343"/>
                    <a:pt x="493524" y="0"/>
                    <a:pt x="317934" y="0"/>
                  </a:cubicBezTo>
                  <a:cubicBezTo>
                    <a:pt x="142343" y="0"/>
                    <a:pt x="0" y="142343"/>
                    <a:pt x="0" y="317934"/>
                  </a:cubicBezTo>
                </a:path>
              </a:pathLst>
            </a:custGeom>
            <a:solidFill>
              <a:srgbClr val="EDF4FF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3" name="Rounded Rectangle 2"/>
            <p:cNvSpPr/>
            <p:nvPr>
              <p:custDataLst>
                <p:tags r:id="rId3"/>
              </p:custDataLst>
            </p:nvPr>
          </p:nvSpPr>
          <p:spPr>
            <a:xfrm>
              <a:off x="1058365" y="1483692"/>
              <a:ext cx="635868" cy="635868"/>
            </a:xfrm>
            <a:custGeom>
              <a:avLst/>
              <a:gdLst/>
              <a:ahLst/>
              <a:cxnLst/>
              <a:rect l="0" t="0" r="0" b="0"/>
              <a:pathLst>
                <a:path w="635868" h="635868">
                  <a:moveTo>
                    <a:pt x="0" y="317934"/>
                  </a:moveTo>
                  <a:cubicBezTo>
                    <a:pt x="0" y="493524"/>
                    <a:pt x="142343" y="635868"/>
                    <a:pt x="317934" y="635868"/>
                  </a:cubicBezTo>
                  <a:cubicBezTo>
                    <a:pt x="493524" y="635868"/>
                    <a:pt x="635868" y="493524"/>
                    <a:pt x="635868" y="317934"/>
                  </a:cubicBezTo>
                  <a:cubicBezTo>
                    <a:pt x="635868" y="142343"/>
                    <a:pt x="493524" y="0"/>
                    <a:pt x="317934" y="0"/>
                  </a:cubicBezTo>
                  <a:cubicBezTo>
                    <a:pt x="142343" y="0"/>
                    <a:pt x="0" y="142343"/>
                    <a:pt x="0" y="317934"/>
                  </a:cubicBezTo>
                </a:path>
              </a:pathLst>
            </a:custGeom>
            <a:noFill/>
            <a:ln w="13247">
              <a:solidFill>
                <a:srgbClr val="4E88E7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sp>
        <p:nvSpPr>
          <p:cNvPr id="5" name="Rounded Rectangle 4"/>
          <p:cNvSpPr/>
          <p:nvPr>
            <p:custDataLst>
              <p:tags r:id="rId4"/>
            </p:custDataLst>
          </p:nvPr>
        </p:nvSpPr>
        <p:spPr>
          <a:xfrm>
            <a:off x="2469805" y="2583661"/>
            <a:ext cx="9763" cy="703010"/>
          </a:xfrm>
          <a:custGeom>
            <a:avLst/>
            <a:gdLst/>
            <a:ahLst/>
            <a:cxnLst/>
            <a:rect l="0" t="0" r="0" b="0"/>
            <a:pathLst>
              <a:path w="8831" h="635868">
                <a:moveTo>
                  <a:pt x="0" y="635868"/>
                </a:moveTo>
                <a:lnTo>
                  <a:pt x="0" y="0"/>
                </a:lnTo>
              </a:path>
            </a:pathLst>
          </a:custGeom>
          <a:noFill/>
          <a:ln w="13247">
            <a:solidFill>
              <a:srgbClr val="4E88E7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6" name="Rounded Rectangle 5"/>
          <p:cNvSpPr/>
          <p:nvPr>
            <p:custDataLst>
              <p:tags r:id="rId5"/>
            </p:custDataLst>
          </p:nvPr>
        </p:nvSpPr>
        <p:spPr>
          <a:xfrm>
            <a:off x="5054016" y="2661773"/>
            <a:ext cx="9763" cy="634661"/>
          </a:xfrm>
          <a:custGeom>
            <a:avLst/>
            <a:gdLst/>
            <a:ahLst/>
            <a:cxnLst/>
            <a:rect l="0" t="0" r="0" b="0"/>
            <a:pathLst>
              <a:path w="8831" h="574047">
                <a:moveTo>
                  <a:pt x="0" y="574047"/>
                </a:moveTo>
                <a:lnTo>
                  <a:pt x="0" y="0"/>
                </a:lnTo>
              </a:path>
            </a:pathLst>
          </a:custGeom>
          <a:noFill/>
          <a:ln w="13247">
            <a:solidFill>
              <a:srgbClr val="1EABDA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7" name="Rounded Rectangle 6"/>
          <p:cNvSpPr/>
          <p:nvPr>
            <p:custDataLst>
              <p:tags r:id="rId6"/>
            </p:custDataLst>
          </p:nvPr>
        </p:nvSpPr>
        <p:spPr>
          <a:xfrm>
            <a:off x="5024724" y="2593424"/>
            <a:ext cx="58584" cy="58584"/>
          </a:xfrm>
          <a:custGeom>
            <a:avLst/>
            <a:gdLst/>
            <a:ahLst/>
            <a:cxnLst/>
            <a:rect l="0" t="0" r="0" b="0"/>
            <a:pathLst>
              <a:path w="52989" h="52989">
                <a:moveTo>
                  <a:pt x="0" y="26494"/>
                </a:moveTo>
                <a:cubicBezTo>
                  <a:pt x="0" y="41116"/>
                  <a:pt x="11872" y="52989"/>
                  <a:pt x="26494" y="52989"/>
                </a:cubicBezTo>
                <a:cubicBezTo>
                  <a:pt x="41116" y="52989"/>
                  <a:pt x="52989" y="41116"/>
                  <a:pt x="52989" y="26494"/>
                </a:cubicBezTo>
                <a:cubicBezTo>
                  <a:pt x="52989" y="11872"/>
                  <a:pt x="41116" y="0"/>
                  <a:pt x="26494" y="0"/>
                </a:cubicBezTo>
                <a:cubicBezTo>
                  <a:pt x="11872" y="0"/>
                  <a:pt x="0" y="11872"/>
                  <a:pt x="0" y="26494"/>
                </a:cubicBezTo>
                <a:close/>
              </a:path>
            </a:pathLst>
          </a:custGeom>
          <a:noFill/>
          <a:ln w="13247">
            <a:solidFill>
              <a:srgbClr val="1EABDA"/>
            </a:solidFill>
          </a:ln>
        </p:spPr>
        <p:txBody>
          <a:bodyPr rtlCol="0" anchor="ctr"/>
          <a:lstStyle/>
          <a:p>
            <a:pPr algn="ctr"/>
          </a:p>
        </p:txBody>
      </p:sp>
      <p:grpSp>
        <p:nvGrpSpPr>
          <p:cNvPr id="10" name="Group 9"/>
          <p:cNvGrpSpPr/>
          <p:nvPr>
            <p:custDataLst>
              <p:tags r:id="rId7"/>
            </p:custDataLst>
          </p:nvPr>
        </p:nvGrpSpPr>
        <p:grpSpPr>
          <a:xfrm>
            <a:off x="6950069" y="1880651"/>
            <a:ext cx="703010" cy="703010"/>
            <a:chOff x="4199553" y="1483692"/>
            <a:chExt cx="635868" cy="635868"/>
          </a:xfrm>
        </p:grpSpPr>
        <p:sp>
          <p:nvSpPr>
            <p:cNvPr id="8" name="Rounded Rectangle 7"/>
            <p:cNvSpPr/>
            <p:nvPr>
              <p:custDataLst>
                <p:tags r:id="rId8"/>
              </p:custDataLst>
            </p:nvPr>
          </p:nvSpPr>
          <p:spPr>
            <a:xfrm>
              <a:off x="4199553" y="1483692"/>
              <a:ext cx="635868" cy="635868"/>
            </a:xfrm>
            <a:custGeom>
              <a:avLst/>
              <a:gdLst/>
              <a:ahLst/>
              <a:cxnLst/>
              <a:rect l="0" t="0" r="0" b="0"/>
              <a:pathLst>
                <a:path w="635868" h="635868">
                  <a:moveTo>
                    <a:pt x="0" y="317934"/>
                  </a:moveTo>
                  <a:cubicBezTo>
                    <a:pt x="0" y="493524"/>
                    <a:pt x="142343" y="635868"/>
                    <a:pt x="317934" y="635868"/>
                  </a:cubicBezTo>
                  <a:cubicBezTo>
                    <a:pt x="493524" y="635868"/>
                    <a:pt x="635868" y="493524"/>
                    <a:pt x="635868" y="317934"/>
                  </a:cubicBezTo>
                  <a:cubicBezTo>
                    <a:pt x="635868" y="142343"/>
                    <a:pt x="493524" y="0"/>
                    <a:pt x="317934" y="0"/>
                  </a:cubicBezTo>
                  <a:cubicBezTo>
                    <a:pt x="142343" y="0"/>
                    <a:pt x="0" y="142343"/>
                    <a:pt x="0" y="317934"/>
                  </a:cubicBezTo>
                </a:path>
              </a:pathLst>
            </a:custGeom>
            <a:solidFill>
              <a:srgbClr val="E3FFF2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9" name="Rounded Rectangle 8"/>
            <p:cNvSpPr/>
            <p:nvPr>
              <p:custDataLst>
                <p:tags r:id="rId9"/>
              </p:custDataLst>
            </p:nvPr>
          </p:nvSpPr>
          <p:spPr>
            <a:xfrm>
              <a:off x="4199553" y="1483692"/>
              <a:ext cx="635868" cy="635868"/>
            </a:xfrm>
            <a:custGeom>
              <a:avLst/>
              <a:gdLst/>
              <a:ahLst/>
              <a:cxnLst/>
              <a:rect l="0" t="0" r="0" b="0"/>
              <a:pathLst>
                <a:path w="635868" h="635868">
                  <a:moveTo>
                    <a:pt x="0" y="317934"/>
                  </a:moveTo>
                  <a:cubicBezTo>
                    <a:pt x="0" y="493524"/>
                    <a:pt x="142343" y="635868"/>
                    <a:pt x="317934" y="635868"/>
                  </a:cubicBezTo>
                  <a:cubicBezTo>
                    <a:pt x="493524" y="635868"/>
                    <a:pt x="635868" y="493524"/>
                    <a:pt x="635868" y="317934"/>
                  </a:cubicBezTo>
                  <a:cubicBezTo>
                    <a:pt x="635868" y="142343"/>
                    <a:pt x="493524" y="0"/>
                    <a:pt x="317934" y="0"/>
                  </a:cubicBezTo>
                  <a:cubicBezTo>
                    <a:pt x="142343" y="0"/>
                    <a:pt x="0" y="142343"/>
                    <a:pt x="0" y="317934"/>
                  </a:cubicBezTo>
                </a:path>
              </a:pathLst>
            </a:custGeom>
            <a:noFill/>
            <a:ln w="13247">
              <a:solidFill>
                <a:srgbClr val="3CC583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sp>
        <p:nvSpPr>
          <p:cNvPr id="11" name="Rounded Rectangle 10"/>
          <p:cNvSpPr/>
          <p:nvPr>
            <p:custDataLst>
              <p:tags r:id="rId10"/>
            </p:custDataLst>
          </p:nvPr>
        </p:nvSpPr>
        <p:spPr>
          <a:xfrm>
            <a:off x="7301575" y="2583661"/>
            <a:ext cx="9763" cy="703010"/>
          </a:xfrm>
          <a:custGeom>
            <a:avLst/>
            <a:gdLst/>
            <a:ahLst/>
            <a:cxnLst/>
            <a:rect l="0" t="0" r="0" b="0"/>
            <a:pathLst>
              <a:path w="8831" h="635868">
                <a:moveTo>
                  <a:pt x="0" y="635868"/>
                </a:moveTo>
                <a:lnTo>
                  <a:pt x="0" y="0"/>
                </a:lnTo>
              </a:path>
            </a:pathLst>
          </a:custGeom>
          <a:noFill/>
          <a:ln w="13247">
            <a:solidFill>
              <a:srgbClr val="3CC583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12" name="Rounded Rectangle 11"/>
          <p:cNvSpPr/>
          <p:nvPr>
            <p:custDataLst>
              <p:tags r:id="rId11"/>
            </p:custDataLst>
          </p:nvPr>
        </p:nvSpPr>
        <p:spPr>
          <a:xfrm>
            <a:off x="10000085" y="2661773"/>
            <a:ext cx="9763" cy="634661"/>
          </a:xfrm>
          <a:custGeom>
            <a:avLst/>
            <a:gdLst/>
            <a:ahLst/>
            <a:cxnLst/>
            <a:rect l="0" t="0" r="0" b="0"/>
            <a:pathLst>
              <a:path w="8831" h="574047">
                <a:moveTo>
                  <a:pt x="0" y="574047"/>
                </a:moveTo>
                <a:lnTo>
                  <a:pt x="0" y="0"/>
                </a:lnTo>
              </a:path>
            </a:pathLst>
          </a:custGeom>
          <a:noFill/>
          <a:ln w="13247">
            <a:solidFill>
              <a:srgbClr val="92BD39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13" name="Rounded Rectangle 12"/>
          <p:cNvSpPr/>
          <p:nvPr>
            <p:custDataLst>
              <p:tags r:id="rId12"/>
            </p:custDataLst>
          </p:nvPr>
        </p:nvSpPr>
        <p:spPr>
          <a:xfrm>
            <a:off x="9970794" y="2593424"/>
            <a:ext cx="58584" cy="58584"/>
          </a:xfrm>
          <a:custGeom>
            <a:avLst/>
            <a:gdLst/>
            <a:ahLst/>
            <a:cxnLst/>
            <a:rect l="0" t="0" r="0" b="0"/>
            <a:pathLst>
              <a:path w="52989" h="52989">
                <a:moveTo>
                  <a:pt x="0" y="26494"/>
                </a:moveTo>
                <a:cubicBezTo>
                  <a:pt x="0" y="41116"/>
                  <a:pt x="11872" y="52989"/>
                  <a:pt x="26494" y="52989"/>
                </a:cubicBezTo>
                <a:cubicBezTo>
                  <a:pt x="41116" y="52989"/>
                  <a:pt x="52989" y="41116"/>
                  <a:pt x="52989" y="26494"/>
                </a:cubicBezTo>
                <a:cubicBezTo>
                  <a:pt x="52989" y="11872"/>
                  <a:pt x="41116" y="0"/>
                  <a:pt x="26494" y="0"/>
                </a:cubicBezTo>
                <a:cubicBezTo>
                  <a:pt x="11872" y="0"/>
                  <a:pt x="0" y="11872"/>
                  <a:pt x="0" y="26494"/>
                </a:cubicBezTo>
                <a:close/>
              </a:path>
            </a:pathLst>
          </a:custGeom>
          <a:noFill/>
          <a:ln w="13247">
            <a:solidFill>
              <a:srgbClr val="92BD39"/>
            </a:solidFill>
          </a:ln>
        </p:spPr>
        <p:txBody>
          <a:bodyPr rtlCol="0" anchor="ctr"/>
          <a:lstStyle/>
          <a:p>
            <a:pPr algn="ctr"/>
          </a:p>
        </p:txBody>
      </p:sp>
      <p:grpSp>
        <p:nvGrpSpPr>
          <p:cNvPr id="16" name="Group 15"/>
          <p:cNvGrpSpPr/>
          <p:nvPr>
            <p:custDataLst>
              <p:tags r:id="rId13"/>
            </p:custDataLst>
          </p:nvPr>
        </p:nvGrpSpPr>
        <p:grpSpPr>
          <a:xfrm>
            <a:off x="1951962" y="3296434"/>
            <a:ext cx="1493896" cy="937347"/>
            <a:chOff x="838992" y="2764259"/>
            <a:chExt cx="1351219" cy="847824"/>
          </a:xfrm>
        </p:grpSpPr>
        <p:sp>
          <p:nvSpPr>
            <p:cNvPr id="14" name="Rounded Rectangle 13"/>
            <p:cNvSpPr/>
            <p:nvPr>
              <p:custDataLst>
                <p:tags r:id="rId14"/>
              </p:custDataLst>
            </p:nvPr>
          </p:nvSpPr>
          <p:spPr>
            <a:xfrm>
              <a:off x="838992" y="2764259"/>
              <a:ext cx="1351219" cy="847824"/>
            </a:xfrm>
            <a:custGeom>
              <a:avLst/>
              <a:gdLst/>
              <a:ahLst/>
              <a:cxnLst/>
              <a:rect l="0" t="0" r="0" b="0"/>
              <a:pathLst>
                <a:path w="1351219" h="847824">
                  <a:moveTo>
                    <a:pt x="52989" y="105978"/>
                  </a:moveTo>
                  <a:lnTo>
                    <a:pt x="0" y="0"/>
                  </a:lnTo>
                  <a:lnTo>
                    <a:pt x="1068611" y="0"/>
                  </a:lnTo>
                  <a:lnTo>
                    <a:pt x="1351219" y="423912"/>
                  </a:lnTo>
                  <a:lnTo>
                    <a:pt x="1068611" y="847824"/>
                  </a:lnTo>
                  <a:lnTo>
                    <a:pt x="0" y="847824"/>
                  </a:lnTo>
                  <a:lnTo>
                    <a:pt x="52989" y="741846"/>
                  </a:lnTo>
                  <a:lnTo>
                    <a:pt x="997959" y="741846"/>
                  </a:lnTo>
                  <a:lnTo>
                    <a:pt x="1209915" y="423912"/>
                  </a:lnTo>
                  <a:lnTo>
                    <a:pt x="997959" y="105978"/>
                  </a:lnTo>
                  <a:lnTo>
                    <a:pt x="52989" y="105978"/>
                  </a:lnTo>
                  <a:close/>
                </a:path>
              </a:pathLst>
            </a:custGeom>
            <a:solidFill>
              <a:srgbClr val="EDF4FF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5" name="Rounded Rectangle 14"/>
            <p:cNvSpPr/>
            <p:nvPr>
              <p:custDataLst>
                <p:tags r:id="rId15"/>
              </p:custDataLst>
            </p:nvPr>
          </p:nvSpPr>
          <p:spPr>
            <a:xfrm>
              <a:off x="838992" y="2764259"/>
              <a:ext cx="1139263" cy="847824"/>
            </a:xfrm>
            <a:custGeom>
              <a:avLst/>
              <a:gdLst/>
              <a:ahLst/>
              <a:cxnLst/>
              <a:rect l="0" t="0" r="0" b="0"/>
              <a:pathLst>
                <a:path w="1139263" h="847824">
                  <a:moveTo>
                    <a:pt x="52989" y="105978"/>
                  </a:moveTo>
                  <a:lnTo>
                    <a:pt x="0" y="0"/>
                  </a:lnTo>
                  <a:lnTo>
                    <a:pt x="1068611" y="0"/>
                  </a:lnTo>
                  <a:lnTo>
                    <a:pt x="1139263" y="105978"/>
                  </a:lnTo>
                  <a:moveTo>
                    <a:pt x="52989" y="741846"/>
                  </a:moveTo>
                  <a:lnTo>
                    <a:pt x="0" y="847824"/>
                  </a:lnTo>
                  <a:lnTo>
                    <a:pt x="1068611" y="847824"/>
                  </a:lnTo>
                  <a:lnTo>
                    <a:pt x="1139263" y="741846"/>
                  </a:lnTo>
                </a:path>
              </a:pathLst>
            </a:custGeom>
            <a:noFill/>
            <a:ln w="13247">
              <a:solidFill>
                <a:srgbClr val="4E88E7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23" name="Group 22"/>
          <p:cNvGrpSpPr/>
          <p:nvPr>
            <p:custDataLst>
              <p:tags r:id="rId16"/>
            </p:custDataLst>
          </p:nvPr>
        </p:nvGrpSpPr>
        <p:grpSpPr>
          <a:xfrm>
            <a:off x="915670" y="3413760"/>
            <a:ext cx="3084830" cy="702945"/>
            <a:chOff x="353260" y="2870237"/>
            <a:chExt cx="1695648" cy="635868"/>
          </a:xfrm>
        </p:grpSpPr>
        <p:sp>
          <p:nvSpPr>
            <p:cNvPr id="17" name="Rounded Rectangle 16"/>
            <p:cNvSpPr/>
            <p:nvPr>
              <p:custDataLst>
                <p:tags r:id="rId17"/>
              </p:custDataLst>
            </p:nvPr>
          </p:nvSpPr>
          <p:spPr>
            <a:xfrm>
              <a:off x="565216" y="2870237"/>
              <a:ext cx="1271736" cy="635868"/>
            </a:xfrm>
            <a:custGeom>
              <a:avLst/>
              <a:gdLst/>
              <a:ahLst/>
              <a:cxnLst/>
              <a:rect l="0" t="0" r="0" b="0"/>
              <a:pathLst>
                <a:path w="1271736" h="635868">
                  <a:moveTo>
                    <a:pt x="0" y="0"/>
                  </a:moveTo>
                  <a:lnTo>
                    <a:pt x="1271736" y="0"/>
                  </a:lnTo>
                  <a:lnTo>
                    <a:pt x="1271736" y="635868"/>
                  </a:lnTo>
                  <a:lnTo>
                    <a:pt x="0" y="635868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8" name="Rounded Rectangle 17"/>
            <p:cNvSpPr/>
            <p:nvPr>
              <p:custDataLst>
                <p:tags r:id="rId18"/>
              </p:custDataLst>
            </p:nvPr>
          </p:nvSpPr>
          <p:spPr>
            <a:xfrm>
              <a:off x="353260" y="2870237"/>
              <a:ext cx="211956" cy="635868"/>
            </a:xfrm>
            <a:custGeom>
              <a:avLst/>
              <a:gdLst/>
              <a:ahLst/>
              <a:cxnLst/>
              <a:rect l="0" t="0" r="0" b="0"/>
              <a:pathLst>
                <a:path w="211956" h="635868">
                  <a:moveTo>
                    <a:pt x="0" y="0"/>
                  </a:moveTo>
                  <a:lnTo>
                    <a:pt x="211956" y="317934"/>
                  </a:lnTo>
                  <a:lnTo>
                    <a:pt x="0" y="635868"/>
                  </a:lnTo>
                  <a:lnTo>
                    <a:pt x="211956" y="635868"/>
                  </a:lnTo>
                  <a:lnTo>
                    <a:pt x="21195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19" name="Rounded Rectangle 18"/>
            <p:cNvSpPr/>
            <p:nvPr>
              <p:custDataLst>
                <p:tags r:id="rId19"/>
              </p:custDataLst>
            </p:nvPr>
          </p:nvSpPr>
          <p:spPr>
            <a:xfrm>
              <a:off x="1836952" y="2870237"/>
              <a:ext cx="211956" cy="635868"/>
            </a:xfrm>
            <a:custGeom>
              <a:avLst/>
              <a:gdLst/>
              <a:ahLst/>
              <a:cxnLst/>
              <a:rect l="0" t="0" r="0" b="0"/>
              <a:pathLst>
                <a:path w="211956" h="635868">
                  <a:moveTo>
                    <a:pt x="0" y="0"/>
                  </a:moveTo>
                  <a:lnTo>
                    <a:pt x="211956" y="317934"/>
                  </a:lnTo>
                  <a:lnTo>
                    <a:pt x="0" y="635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20" name="Rounded Rectangle 19"/>
            <p:cNvSpPr/>
            <p:nvPr>
              <p:custDataLst>
                <p:tags r:id="rId20"/>
              </p:custDataLst>
            </p:nvPr>
          </p:nvSpPr>
          <p:spPr>
            <a:xfrm>
              <a:off x="565216" y="2870237"/>
              <a:ext cx="1271736" cy="635868"/>
            </a:xfrm>
            <a:custGeom>
              <a:avLst/>
              <a:gdLst/>
              <a:ahLst/>
              <a:cxnLst/>
              <a:rect l="0" t="0" r="0" b="0"/>
              <a:pathLst>
                <a:path w="1271736" h="635868">
                  <a:moveTo>
                    <a:pt x="0" y="0"/>
                  </a:moveTo>
                  <a:lnTo>
                    <a:pt x="1271736" y="0"/>
                  </a:lnTo>
                  <a:moveTo>
                    <a:pt x="1271736" y="635868"/>
                  </a:moveTo>
                  <a:lnTo>
                    <a:pt x="0" y="635868"/>
                  </a:lnTo>
                </a:path>
              </a:pathLst>
            </a:custGeom>
            <a:noFill/>
            <a:ln w="13247">
              <a:solidFill>
                <a:srgbClr val="A3A3A3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21" name="Rounded Rectangle 20"/>
            <p:cNvSpPr/>
            <p:nvPr>
              <p:custDataLst>
                <p:tags r:id="rId21"/>
              </p:custDataLst>
            </p:nvPr>
          </p:nvSpPr>
          <p:spPr>
            <a:xfrm>
              <a:off x="353260" y="2870237"/>
              <a:ext cx="211956" cy="635868"/>
            </a:xfrm>
            <a:custGeom>
              <a:avLst/>
              <a:gdLst/>
              <a:ahLst/>
              <a:cxnLst/>
              <a:rect l="0" t="0" r="0" b="0"/>
              <a:pathLst>
                <a:path w="211956" h="635868">
                  <a:moveTo>
                    <a:pt x="211956" y="0"/>
                  </a:moveTo>
                  <a:lnTo>
                    <a:pt x="0" y="0"/>
                  </a:lnTo>
                  <a:lnTo>
                    <a:pt x="211956" y="317934"/>
                  </a:lnTo>
                  <a:lnTo>
                    <a:pt x="0" y="635868"/>
                  </a:lnTo>
                  <a:lnTo>
                    <a:pt x="211956" y="635868"/>
                  </a:lnTo>
                </a:path>
              </a:pathLst>
            </a:custGeom>
            <a:noFill/>
            <a:ln w="13247">
              <a:solidFill>
                <a:srgbClr val="A3A3A3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22" name="Rounded Rectangle 21"/>
            <p:cNvSpPr/>
            <p:nvPr>
              <p:custDataLst>
                <p:tags r:id="rId22"/>
              </p:custDataLst>
            </p:nvPr>
          </p:nvSpPr>
          <p:spPr>
            <a:xfrm>
              <a:off x="1783963" y="2870237"/>
              <a:ext cx="264945" cy="635868"/>
            </a:xfrm>
            <a:custGeom>
              <a:avLst/>
              <a:gdLst/>
              <a:ahLst/>
              <a:cxnLst/>
              <a:rect l="0" t="0" r="0" b="0"/>
              <a:pathLst>
                <a:path w="264945" h="635868">
                  <a:moveTo>
                    <a:pt x="0" y="635868"/>
                  </a:moveTo>
                  <a:lnTo>
                    <a:pt x="52989" y="635868"/>
                  </a:lnTo>
                  <a:lnTo>
                    <a:pt x="264945" y="317934"/>
                  </a:lnTo>
                  <a:lnTo>
                    <a:pt x="52989" y="0"/>
                  </a:lnTo>
                  <a:lnTo>
                    <a:pt x="0" y="0"/>
                  </a:lnTo>
                </a:path>
              </a:pathLst>
            </a:custGeom>
            <a:noFill/>
            <a:ln w="13247">
              <a:solidFill>
                <a:srgbClr val="A3A3A3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26" name="Group 25"/>
          <p:cNvGrpSpPr/>
          <p:nvPr>
            <p:custDataLst>
              <p:tags r:id="rId23"/>
            </p:custDataLst>
          </p:nvPr>
        </p:nvGrpSpPr>
        <p:grpSpPr>
          <a:xfrm>
            <a:off x="4561344" y="3296434"/>
            <a:ext cx="1493896" cy="937347"/>
            <a:chOff x="2463988" y="2764259"/>
            <a:chExt cx="1351219" cy="847824"/>
          </a:xfrm>
        </p:grpSpPr>
        <p:sp>
          <p:nvSpPr>
            <p:cNvPr id="24" name="Rounded Rectangle 23"/>
            <p:cNvSpPr/>
            <p:nvPr>
              <p:custDataLst>
                <p:tags r:id="rId24"/>
              </p:custDataLst>
            </p:nvPr>
          </p:nvSpPr>
          <p:spPr>
            <a:xfrm>
              <a:off x="2463988" y="2764259"/>
              <a:ext cx="1351219" cy="847824"/>
            </a:xfrm>
            <a:custGeom>
              <a:avLst/>
              <a:gdLst/>
              <a:ahLst/>
              <a:cxnLst/>
              <a:rect l="0" t="0" r="0" b="0"/>
              <a:pathLst>
                <a:path w="1351219" h="847824">
                  <a:moveTo>
                    <a:pt x="52989" y="105978"/>
                  </a:moveTo>
                  <a:lnTo>
                    <a:pt x="0" y="0"/>
                  </a:lnTo>
                  <a:lnTo>
                    <a:pt x="1068611" y="0"/>
                  </a:lnTo>
                  <a:lnTo>
                    <a:pt x="1351219" y="423912"/>
                  </a:lnTo>
                  <a:lnTo>
                    <a:pt x="1068611" y="847824"/>
                  </a:lnTo>
                  <a:lnTo>
                    <a:pt x="0" y="847824"/>
                  </a:lnTo>
                  <a:lnTo>
                    <a:pt x="52989" y="741846"/>
                  </a:lnTo>
                  <a:lnTo>
                    <a:pt x="997959" y="741846"/>
                  </a:lnTo>
                  <a:lnTo>
                    <a:pt x="1209915" y="423912"/>
                  </a:lnTo>
                  <a:lnTo>
                    <a:pt x="997959" y="105978"/>
                  </a:lnTo>
                  <a:lnTo>
                    <a:pt x="52989" y="105978"/>
                  </a:lnTo>
                  <a:close/>
                </a:path>
              </a:pathLst>
            </a:custGeom>
            <a:solidFill>
              <a:srgbClr val="E8F9FF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25" name="Rounded Rectangle 24"/>
            <p:cNvSpPr/>
            <p:nvPr>
              <p:custDataLst>
                <p:tags r:id="rId25"/>
              </p:custDataLst>
            </p:nvPr>
          </p:nvSpPr>
          <p:spPr>
            <a:xfrm>
              <a:off x="2463988" y="2764259"/>
              <a:ext cx="1351219" cy="847824"/>
            </a:xfrm>
            <a:custGeom>
              <a:avLst/>
              <a:gdLst/>
              <a:ahLst/>
              <a:cxnLst/>
              <a:rect l="0" t="0" r="0" b="0"/>
              <a:pathLst>
                <a:path w="1351219" h="847824">
                  <a:moveTo>
                    <a:pt x="52989" y="105978"/>
                  </a:moveTo>
                  <a:lnTo>
                    <a:pt x="0" y="0"/>
                  </a:lnTo>
                  <a:lnTo>
                    <a:pt x="1068611" y="0"/>
                  </a:lnTo>
                  <a:lnTo>
                    <a:pt x="1351219" y="423912"/>
                  </a:lnTo>
                  <a:lnTo>
                    <a:pt x="1068611" y="847824"/>
                  </a:lnTo>
                  <a:lnTo>
                    <a:pt x="0" y="847824"/>
                  </a:lnTo>
                  <a:lnTo>
                    <a:pt x="52989" y="741846"/>
                  </a:lnTo>
                </a:path>
              </a:pathLst>
            </a:custGeom>
            <a:noFill/>
            <a:ln w="13247">
              <a:solidFill>
                <a:srgbClr val="1EABDA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33" name="Group 32"/>
          <p:cNvGrpSpPr/>
          <p:nvPr>
            <p:custDataLst>
              <p:tags r:id="rId26"/>
            </p:custDataLst>
          </p:nvPr>
        </p:nvGrpSpPr>
        <p:grpSpPr>
          <a:xfrm>
            <a:off x="3910330" y="3413760"/>
            <a:ext cx="2456180" cy="702945"/>
            <a:chOff x="1978256" y="2870237"/>
            <a:chExt cx="1695648" cy="635868"/>
          </a:xfrm>
        </p:grpSpPr>
        <p:sp>
          <p:nvSpPr>
            <p:cNvPr id="27" name="Rounded Rectangle 26"/>
            <p:cNvSpPr/>
            <p:nvPr>
              <p:custDataLst>
                <p:tags r:id="rId27"/>
              </p:custDataLst>
            </p:nvPr>
          </p:nvSpPr>
          <p:spPr>
            <a:xfrm>
              <a:off x="2190212" y="2870237"/>
              <a:ext cx="1271736" cy="635868"/>
            </a:xfrm>
            <a:custGeom>
              <a:avLst/>
              <a:gdLst/>
              <a:ahLst/>
              <a:cxnLst/>
              <a:rect l="0" t="0" r="0" b="0"/>
              <a:pathLst>
                <a:path w="1271736" h="635868">
                  <a:moveTo>
                    <a:pt x="0" y="0"/>
                  </a:moveTo>
                  <a:lnTo>
                    <a:pt x="1271736" y="0"/>
                  </a:lnTo>
                  <a:lnTo>
                    <a:pt x="1271736" y="635868"/>
                  </a:lnTo>
                  <a:lnTo>
                    <a:pt x="0" y="635868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28" name="Rounded Rectangle 27"/>
            <p:cNvSpPr/>
            <p:nvPr>
              <p:custDataLst>
                <p:tags r:id="rId28"/>
              </p:custDataLst>
            </p:nvPr>
          </p:nvSpPr>
          <p:spPr>
            <a:xfrm>
              <a:off x="1978256" y="2870237"/>
              <a:ext cx="211956" cy="635868"/>
            </a:xfrm>
            <a:custGeom>
              <a:avLst/>
              <a:gdLst/>
              <a:ahLst/>
              <a:cxnLst/>
              <a:rect l="0" t="0" r="0" b="0"/>
              <a:pathLst>
                <a:path w="211956" h="635868">
                  <a:moveTo>
                    <a:pt x="0" y="0"/>
                  </a:moveTo>
                  <a:lnTo>
                    <a:pt x="211956" y="317934"/>
                  </a:lnTo>
                  <a:lnTo>
                    <a:pt x="0" y="635868"/>
                  </a:lnTo>
                  <a:lnTo>
                    <a:pt x="211956" y="635868"/>
                  </a:lnTo>
                  <a:lnTo>
                    <a:pt x="21195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29" name="Rounded Rectangle 28"/>
            <p:cNvSpPr/>
            <p:nvPr>
              <p:custDataLst>
                <p:tags r:id="rId29"/>
              </p:custDataLst>
            </p:nvPr>
          </p:nvSpPr>
          <p:spPr>
            <a:xfrm>
              <a:off x="3461948" y="2870237"/>
              <a:ext cx="211956" cy="635868"/>
            </a:xfrm>
            <a:custGeom>
              <a:avLst/>
              <a:gdLst/>
              <a:ahLst/>
              <a:cxnLst/>
              <a:rect l="0" t="0" r="0" b="0"/>
              <a:pathLst>
                <a:path w="211956" h="635868">
                  <a:moveTo>
                    <a:pt x="0" y="0"/>
                  </a:moveTo>
                  <a:lnTo>
                    <a:pt x="211956" y="317934"/>
                  </a:lnTo>
                  <a:lnTo>
                    <a:pt x="0" y="635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30" name="Rounded Rectangle 29"/>
            <p:cNvSpPr/>
            <p:nvPr>
              <p:custDataLst>
                <p:tags r:id="rId30"/>
              </p:custDataLst>
            </p:nvPr>
          </p:nvSpPr>
          <p:spPr>
            <a:xfrm>
              <a:off x="2190212" y="2870237"/>
              <a:ext cx="1271736" cy="635868"/>
            </a:xfrm>
            <a:custGeom>
              <a:avLst/>
              <a:gdLst/>
              <a:ahLst/>
              <a:cxnLst/>
              <a:rect l="0" t="0" r="0" b="0"/>
              <a:pathLst>
                <a:path w="1271736" h="635868">
                  <a:moveTo>
                    <a:pt x="0" y="0"/>
                  </a:moveTo>
                  <a:lnTo>
                    <a:pt x="1271736" y="0"/>
                  </a:lnTo>
                  <a:moveTo>
                    <a:pt x="1271736" y="635868"/>
                  </a:moveTo>
                  <a:lnTo>
                    <a:pt x="0" y="635868"/>
                  </a:lnTo>
                </a:path>
              </a:pathLst>
            </a:custGeom>
            <a:noFill/>
            <a:ln w="13247">
              <a:solidFill>
                <a:srgbClr val="A3A3A3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31" name="Rounded Rectangle 30"/>
            <p:cNvSpPr/>
            <p:nvPr>
              <p:custDataLst>
                <p:tags r:id="rId31"/>
              </p:custDataLst>
            </p:nvPr>
          </p:nvSpPr>
          <p:spPr>
            <a:xfrm>
              <a:off x="1978256" y="2870237"/>
              <a:ext cx="211956" cy="635868"/>
            </a:xfrm>
            <a:custGeom>
              <a:avLst/>
              <a:gdLst/>
              <a:ahLst/>
              <a:cxnLst/>
              <a:rect l="0" t="0" r="0" b="0"/>
              <a:pathLst>
                <a:path w="211956" h="635868">
                  <a:moveTo>
                    <a:pt x="0" y="0"/>
                  </a:moveTo>
                  <a:lnTo>
                    <a:pt x="211956" y="0"/>
                  </a:lnTo>
                  <a:moveTo>
                    <a:pt x="0" y="635868"/>
                  </a:moveTo>
                  <a:lnTo>
                    <a:pt x="211956" y="635868"/>
                  </a:lnTo>
                </a:path>
              </a:pathLst>
            </a:custGeom>
            <a:noFill/>
            <a:ln w="13247">
              <a:solidFill>
                <a:srgbClr val="A3A3A3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32" name="Rounded Rectangle 31"/>
            <p:cNvSpPr/>
            <p:nvPr>
              <p:custDataLst>
                <p:tags r:id="rId32"/>
              </p:custDataLst>
            </p:nvPr>
          </p:nvSpPr>
          <p:spPr>
            <a:xfrm>
              <a:off x="3408959" y="2870237"/>
              <a:ext cx="264945" cy="635868"/>
            </a:xfrm>
            <a:custGeom>
              <a:avLst/>
              <a:gdLst/>
              <a:ahLst/>
              <a:cxnLst/>
              <a:rect l="0" t="0" r="0" b="0"/>
              <a:pathLst>
                <a:path w="264945" h="635868">
                  <a:moveTo>
                    <a:pt x="0" y="635868"/>
                  </a:moveTo>
                  <a:lnTo>
                    <a:pt x="52989" y="635868"/>
                  </a:lnTo>
                  <a:lnTo>
                    <a:pt x="264945" y="317934"/>
                  </a:lnTo>
                  <a:lnTo>
                    <a:pt x="52989" y="0"/>
                  </a:lnTo>
                  <a:lnTo>
                    <a:pt x="0" y="0"/>
                  </a:lnTo>
                </a:path>
              </a:pathLst>
            </a:custGeom>
            <a:noFill/>
            <a:ln w="13247">
              <a:solidFill>
                <a:srgbClr val="A3A3A3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36" name="Group 35"/>
          <p:cNvGrpSpPr/>
          <p:nvPr>
            <p:custDataLst>
              <p:tags r:id="rId33"/>
            </p:custDataLst>
          </p:nvPr>
        </p:nvGrpSpPr>
        <p:grpSpPr>
          <a:xfrm>
            <a:off x="4494223" y="3413603"/>
            <a:ext cx="234337" cy="703010"/>
            <a:chOff x="1978256" y="2870237"/>
            <a:chExt cx="211956" cy="635868"/>
          </a:xfrm>
        </p:grpSpPr>
        <p:sp>
          <p:nvSpPr>
            <p:cNvPr id="34" name="Rounded Rectangle 33"/>
            <p:cNvSpPr/>
            <p:nvPr>
              <p:custDataLst>
                <p:tags r:id="rId34"/>
              </p:custDataLst>
            </p:nvPr>
          </p:nvSpPr>
          <p:spPr>
            <a:xfrm>
              <a:off x="2178594" y="3182358"/>
              <a:ext cx="11617" cy="11617"/>
            </a:xfrm>
            <a:custGeom>
              <a:avLst/>
              <a:gdLst/>
              <a:ahLst/>
              <a:cxnLst/>
              <a:rect l="0" t="0" r="0" b="0"/>
              <a:pathLst>
                <a:path w="11617" h="11617">
                  <a:moveTo>
                    <a:pt x="0" y="0"/>
                  </a:moveTo>
                  <a:lnTo>
                    <a:pt x="11617" y="0"/>
                  </a:lnTo>
                  <a:lnTo>
                    <a:pt x="11617" y="11617"/>
                  </a:lnTo>
                  <a:lnTo>
                    <a:pt x="0" y="11617"/>
                  </a:lnTo>
                  <a:close/>
                </a:path>
              </a:pathLst>
            </a:custGeom>
            <a:solidFill>
              <a:srgbClr val="EDF4FF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35" name="Rounded Rectangle 34"/>
            <p:cNvSpPr/>
            <p:nvPr>
              <p:custDataLst>
                <p:tags r:id="rId35"/>
              </p:custDataLst>
            </p:nvPr>
          </p:nvSpPr>
          <p:spPr>
            <a:xfrm>
              <a:off x="1978256" y="2870237"/>
              <a:ext cx="211956" cy="635868"/>
            </a:xfrm>
            <a:custGeom>
              <a:avLst/>
              <a:gdLst/>
              <a:ahLst/>
              <a:cxnLst/>
              <a:rect l="0" t="0" r="0" b="0"/>
              <a:pathLst>
                <a:path w="211956" h="635868">
                  <a:moveTo>
                    <a:pt x="0" y="0"/>
                  </a:moveTo>
                  <a:lnTo>
                    <a:pt x="211956" y="317934"/>
                  </a:lnTo>
                  <a:lnTo>
                    <a:pt x="0" y="635868"/>
                  </a:lnTo>
                </a:path>
              </a:pathLst>
            </a:custGeom>
            <a:noFill/>
            <a:ln w="13247">
              <a:solidFill>
                <a:srgbClr val="4E88E7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39" name="Group 38"/>
          <p:cNvGrpSpPr/>
          <p:nvPr>
            <p:custDataLst>
              <p:tags r:id="rId36"/>
            </p:custDataLst>
          </p:nvPr>
        </p:nvGrpSpPr>
        <p:grpSpPr>
          <a:xfrm>
            <a:off x="6827825" y="3296434"/>
            <a:ext cx="1493896" cy="937347"/>
            <a:chOff x="4088984" y="2764259"/>
            <a:chExt cx="1351219" cy="847824"/>
          </a:xfrm>
        </p:grpSpPr>
        <p:sp>
          <p:nvSpPr>
            <p:cNvPr id="37" name="Rounded Rectangle 36"/>
            <p:cNvSpPr/>
            <p:nvPr>
              <p:custDataLst>
                <p:tags r:id="rId37"/>
              </p:custDataLst>
            </p:nvPr>
          </p:nvSpPr>
          <p:spPr>
            <a:xfrm>
              <a:off x="4088984" y="2764259"/>
              <a:ext cx="1351219" cy="847824"/>
            </a:xfrm>
            <a:custGeom>
              <a:avLst/>
              <a:gdLst/>
              <a:ahLst/>
              <a:cxnLst/>
              <a:rect l="0" t="0" r="0" b="0"/>
              <a:pathLst>
                <a:path w="1351219" h="847824">
                  <a:moveTo>
                    <a:pt x="52989" y="105978"/>
                  </a:moveTo>
                  <a:lnTo>
                    <a:pt x="0" y="0"/>
                  </a:lnTo>
                  <a:lnTo>
                    <a:pt x="1068611" y="0"/>
                  </a:lnTo>
                  <a:lnTo>
                    <a:pt x="1351219" y="423912"/>
                  </a:lnTo>
                  <a:lnTo>
                    <a:pt x="1068611" y="847824"/>
                  </a:lnTo>
                  <a:lnTo>
                    <a:pt x="0" y="847824"/>
                  </a:lnTo>
                  <a:lnTo>
                    <a:pt x="52989" y="741846"/>
                  </a:lnTo>
                  <a:lnTo>
                    <a:pt x="997959" y="741846"/>
                  </a:lnTo>
                  <a:lnTo>
                    <a:pt x="1209915" y="423912"/>
                  </a:lnTo>
                  <a:lnTo>
                    <a:pt x="997959" y="105978"/>
                  </a:lnTo>
                  <a:lnTo>
                    <a:pt x="52989" y="105978"/>
                  </a:lnTo>
                  <a:close/>
                </a:path>
              </a:pathLst>
            </a:custGeom>
            <a:solidFill>
              <a:srgbClr val="E3FFF2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38" name="Rounded Rectangle 37"/>
            <p:cNvSpPr/>
            <p:nvPr>
              <p:custDataLst>
                <p:tags r:id="rId38"/>
              </p:custDataLst>
            </p:nvPr>
          </p:nvSpPr>
          <p:spPr>
            <a:xfrm>
              <a:off x="4088984" y="2764259"/>
              <a:ext cx="1351219" cy="847824"/>
            </a:xfrm>
            <a:custGeom>
              <a:avLst/>
              <a:gdLst/>
              <a:ahLst/>
              <a:cxnLst/>
              <a:rect l="0" t="0" r="0" b="0"/>
              <a:pathLst>
                <a:path w="1351219" h="847824">
                  <a:moveTo>
                    <a:pt x="52989" y="105978"/>
                  </a:moveTo>
                  <a:lnTo>
                    <a:pt x="0" y="0"/>
                  </a:lnTo>
                  <a:lnTo>
                    <a:pt x="1068611" y="0"/>
                  </a:lnTo>
                  <a:lnTo>
                    <a:pt x="1351219" y="423912"/>
                  </a:lnTo>
                  <a:lnTo>
                    <a:pt x="1068611" y="847824"/>
                  </a:lnTo>
                  <a:lnTo>
                    <a:pt x="0" y="847824"/>
                  </a:lnTo>
                  <a:lnTo>
                    <a:pt x="52989" y="741846"/>
                  </a:lnTo>
                </a:path>
              </a:pathLst>
            </a:custGeom>
            <a:noFill/>
            <a:ln w="13247">
              <a:solidFill>
                <a:srgbClr val="3CC583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46" name="Group 45"/>
          <p:cNvGrpSpPr/>
          <p:nvPr>
            <p:custDataLst>
              <p:tags r:id="rId39"/>
            </p:custDataLst>
          </p:nvPr>
        </p:nvGrpSpPr>
        <p:grpSpPr>
          <a:xfrm>
            <a:off x="6367145" y="3413760"/>
            <a:ext cx="2638425" cy="702945"/>
            <a:chOff x="3603252" y="2870237"/>
            <a:chExt cx="1695648" cy="635868"/>
          </a:xfrm>
        </p:grpSpPr>
        <p:sp>
          <p:nvSpPr>
            <p:cNvPr id="40" name="Rounded Rectangle 39"/>
            <p:cNvSpPr/>
            <p:nvPr>
              <p:custDataLst>
                <p:tags r:id="rId40"/>
              </p:custDataLst>
            </p:nvPr>
          </p:nvSpPr>
          <p:spPr>
            <a:xfrm>
              <a:off x="3815208" y="2870237"/>
              <a:ext cx="1271736" cy="635868"/>
            </a:xfrm>
            <a:custGeom>
              <a:avLst/>
              <a:gdLst/>
              <a:ahLst/>
              <a:cxnLst/>
              <a:rect l="0" t="0" r="0" b="0"/>
              <a:pathLst>
                <a:path w="1271736" h="635868">
                  <a:moveTo>
                    <a:pt x="0" y="0"/>
                  </a:moveTo>
                  <a:lnTo>
                    <a:pt x="1271736" y="0"/>
                  </a:lnTo>
                  <a:lnTo>
                    <a:pt x="1271736" y="635868"/>
                  </a:lnTo>
                  <a:lnTo>
                    <a:pt x="0" y="635868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41" name="Rounded Rectangle 40"/>
            <p:cNvSpPr/>
            <p:nvPr>
              <p:custDataLst>
                <p:tags r:id="rId41"/>
              </p:custDataLst>
            </p:nvPr>
          </p:nvSpPr>
          <p:spPr>
            <a:xfrm>
              <a:off x="3603252" y="2870237"/>
              <a:ext cx="211956" cy="635868"/>
            </a:xfrm>
            <a:custGeom>
              <a:avLst/>
              <a:gdLst/>
              <a:ahLst/>
              <a:cxnLst/>
              <a:rect l="0" t="0" r="0" b="0"/>
              <a:pathLst>
                <a:path w="211956" h="635868">
                  <a:moveTo>
                    <a:pt x="0" y="0"/>
                  </a:moveTo>
                  <a:lnTo>
                    <a:pt x="211956" y="317934"/>
                  </a:lnTo>
                  <a:lnTo>
                    <a:pt x="0" y="635868"/>
                  </a:lnTo>
                  <a:lnTo>
                    <a:pt x="211956" y="635868"/>
                  </a:lnTo>
                  <a:lnTo>
                    <a:pt x="21195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42" name="Rounded Rectangle 41"/>
            <p:cNvSpPr/>
            <p:nvPr>
              <p:custDataLst>
                <p:tags r:id="rId42"/>
              </p:custDataLst>
            </p:nvPr>
          </p:nvSpPr>
          <p:spPr>
            <a:xfrm>
              <a:off x="5086944" y="2870237"/>
              <a:ext cx="211956" cy="635868"/>
            </a:xfrm>
            <a:custGeom>
              <a:avLst/>
              <a:gdLst/>
              <a:ahLst/>
              <a:cxnLst/>
              <a:rect l="0" t="0" r="0" b="0"/>
              <a:pathLst>
                <a:path w="211956" h="635868">
                  <a:moveTo>
                    <a:pt x="0" y="0"/>
                  </a:moveTo>
                  <a:lnTo>
                    <a:pt x="211956" y="317934"/>
                  </a:lnTo>
                  <a:lnTo>
                    <a:pt x="0" y="635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43" name="Rounded Rectangle 42"/>
            <p:cNvSpPr/>
            <p:nvPr>
              <p:custDataLst>
                <p:tags r:id="rId43"/>
              </p:custDataLst>
            </p:nvPr>
          </p:nvSpPr>
          <p:spPr>
            <a:xfrm>
              <a:off x="3815208" y="2870237"/>
              <a:ext cx="1271736" cy="635868"/>
            </a:xfrm>
            <a:custGeom>
              <a:avLst/>
              <a:gdLst/>
              <a:ahLst/>
              <a:cxnLst/>
              <a:rect l="0" t="0" r="0" b="0"/>
              <a:pathLst>
                <a:path w="1271736" h="635868">
                  <a:moveTo>
                    <a:pt x="0" y="0"/>
                  </a:moveTo>
                  <a:lnTo>
                    <a:pt x="1271736" y="0"/>
                  </a:lnTo>
                  <a:moveTo>
                    <a:pt x="1271736" y="635868"/>
                  </a:moveTo>
                  <a:lnTo>
                    <a:pt x="0" y="635868"/>
                  </a:lnTo>
                </a:path>
              </a:pathLst>
            </a:custGeom>
            <a:noFill/>
            <a:ln w="13247">
              <a:solidFill>
                <a:srgbClr val="A3A3A3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44" name="Rounded Rectangle 43"/>
            <p:cNvSpPr/>
            <p:nvPr>
              <p:custDataLst>
                <p:tags r:id="rId44"/>
              </p:custDataLst>
            </p:nvPr>
          </p:nvSpPr>
          <p:spPr>
            <a:xfrm>
              <a:off x="3603252" y="2870237"/>
              <a:ext cx="211956" cy="635868"/>
            </a:xfrm>
            <a:custGeom>
              <a:avLst/>
              <a:gdLst/>
              <a:ahLst/>
              <a:cxnLst/>
              <a:rect l="0" t="0" r="0" b="0"/>
              <a:pathLst>
                <a:path w="211956" h="635868">
                  <a:moveTo>
                    <a:pt x="0" y="0"/>
                  </a:moveTo>
                  <a:lnTo>
                    <a:pt x="211956" y="0"/>
                  </a:lnTo>
                  <a:moveTo>
                    <a:pt x="0" y="635868"/>
                  </a:moveTo>
                  <a:lnTo>
                    <a:pt x="211956" y="635868"/>
                  </a:lnTo>
                </a:path>
              </a:pathLst>
            </a:custGeom>
            <a:noFill/>
            <a:ln w="13247">
              <a:solidFill>
                <a:srgbClr val="A3A3A3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45" name="Rounded Rectangle 44"/>
            <p:cNvSpPr/>
            <p:nvPr>
              <p:custDataLst>
                <p:tags r:id="rId45"/>
              </p:custDataLst>
            </p:nvPr>
          </p:nvSpPr>
          <p:spPr>
            <a:xfrm>
              <a:off x="5033955" y="2870237"/>
              <a:ext cx="264945" cy="635868"/>
            </a:xfrm>
            <a:custGeom>
              <a:avLst/>
              <a:gdLst/>
              <a:ahLst/>
              <a:cxnLst/>
              <a:rect l="0" t="0" r="0" b="0"/>
              <a:pathLst>
                <a:path w="264945" h="635868">
                  <a:moveTo>
                    <a:pt x="0" y="635868"/>
                  </a:moveTo>
                  <a:lnTo>
                    <a:pt x="52989" y="635868"/>
                  </a:lnTo>
                  <a:lnTo>
                    <a:pt x="264945" y="317934"/>
                  </a:lnTo>
                  <a:lnTo>
                    <a:pt x="52989" y="0"/>
                  </a:lnTo>
                  <a:lnTo>
                    <a:pt x="0" y="0"/>
                  </a:lnTo>
                </a:path>
              </a:pathLst>
            </a:custGeom>
            <a:noFill/>
            <a:ln w="13247">
              <a:solidFill>
                <a:srgbClr val="A3A3A3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49" name="Group 48"/>
          <p:cNvGrpSpPr/>
          <p:nvPr>
            <p:custDataLst>
              <p:tags r:id="rId46"/>
            </p:custDataLst>
          </p:nvPr>
        </p:nvGrpSpPr>
        <p:grpSpPr>
          <a:xfrm>
            <a:off x="6290804" y="3413603"/>
            <a:ext cx="234337" cy="703010"/>
            <a:chOff x="3603252" y="2870237"/>
            <a:chExt cx="211956" cy="635868"/>
          </a:xfrm>
        </p:grpSpPr>
        <p:sp>
          <p:nvSpPr>
            <p:cNvPr id="47" name="Rounded Rectangle 46"/>
            <p:cNvSpPr/>
            <p:nvPr>
              <p:custDataLst>
                <p:tags r:id="rId47"/>
              </p:custDataLst>
            </p:nvPr>
          </p:nvSpPr>
          <p:spPr>
            <a:xfrm>
              <a:off x="3803591" y="3182358"/>
              <a:ext cx="11617" cy="11617"/>
            </a:xfrm>
            <a:custGeom>
              <a:avLst/>
              <a:gdLst/>
              <a:ahLst/>
              <a:cxnLst/>
              <a:rect l="0" t="0" r="0" b="0"/>
              <a:pathLst>
                <a:path w="11617" h="11617">
                  <a:moveTo>
                    <a:pt x="0" y="0"/>
                  </a:moveTo>
                  <a:lnTo>
                    <a:pt x="11617" y="0"/>
                  </a:lnTo>
                  <a:lnTo>
                    <a:pt x="11617" y="11617"/>
                  </a:lnTo>
                  <a:lnTo>
                    <a:pt x="0" y="11617"/>
                  </a:lnTo>
                  <a:close/>
                </a:path>
              </a:pathLst>
            </a:custGeom>
            <a:solidFill>
              <a:srgbClr val="E8F9FF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48" name="Rounded Rectangle 47"/>
            <p:cNvSpPr/>
            <p:nvPr>
              <p:custDataLst>
                <p:tags r:id="rId48"/>
              </p:custDataLst>
            </p:nvPr>
          </p:nvSpPr>
          <p:spPr>
            <a:xfrm>
              <a:off x="3603252" y="2870237"/>
              <a:ext cx="211956" cy="635868"/>
            </a:xfrm>
            <a:custGeom>
              <a:avLst/>
              <a:gdLst/>
              <a:ahLst/>
              <a:cxnLst/>
              <a:rect l="0" t="0" r="0" b="0"/>
              <a:pathLst>
                <a:path w="211956" h="635868">
                  <a:moveTo>
                    <a:pt x="0" y="0"/>
                  </a:moveTo>
                  <a:lnTo>
                    <a:pt x="211956" y="317934"/>
                  </a:lnTo>
                  <a:lnTo>
                    <a:pt x="0" y="635868"/>
                  </a:lnTo>
                </a:path>
              </a:pathLst>
            </a:custGeom>
            <a:noFill/>
            <a:ln w="13247">
              <a:solidFill>
                <a:srgbClr val="1EABDA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52" name="Group 51"/>
          <p:cNvGrpSpPr/>
          <p:nvPr>
            <p:custDataLst>
              <p:tags r:id="rId49"/>
            </p:custDataLst>
          </p:nvPr>
        </p:nvGrpSpPr>
        <p:grpSpPr>
          <a:xfrm>
            <a:off x="9411806" y="3296434"/>
            <a:ext cx="1493896" cy="937347"/>
            <a:chOff x="5713980" y="2764259"/>
            <a:chExt cx="1351219" cy="847824"/>
          </a:xfrm>
        </p:grpSpPr>
        <p:sp>
          <p:nvSpPr>
            <p:cNvPr id="50" name="Rounded Rectangle 49"/>
            <p:cNvSpPr/>
            <p:nvPr>
              <p:custDataLst>
                <p:tags r:id="rId50"/>
              </p:custDataLst>
            </p:nvPr>
          </p:nvSpPr>
          <p:spPr>
            <a:xfrm>
              <a:off x="5713980" y="2764259"/>
              <a:ext cx="1351219" cy="847824"/>
            </a:xfrm>
            <a:custGeom>
              <a:avLst/>
              <a:gdLst/>
              <a:ahLst/>
              <a:cxnLst/>
              <a:rect l="0" t="0" r="0" b="0"/>
              <a:pathLst>
                <a:path w="1351219" h="847824">
                  <a:moveTo>
                    <a:pt x="52989" y="105978"/>
                  </a:moveTo>
                  <a:lnTo>
                    <a:pt x="0" y="0"/>
                  </a:lnTo>
                  <a:lnTo>
                    <a:pt x="1068611" y="0"/>
                  </a:lnTo>
                  <a:lnTo>
                    <a:pt x="1351219" y="423912"/>
                  </a:lnTo>
                  <a:lnTo>
                    <a:pt x="1068611" y="847824"/>
                  </a:lnTo>
                  <a:lnTo>
                    <a:pt x="0" y="847824"/>
                  </a:lnTo>
                  <a:lnTo>
                    <a:pt x="52989" y="741846"/>
                  </a:lnTo>
                  <a:lnTo>
                    <a:pt x="997959" y="741846"/>
                  </a:lnTo>
                  <a:lnTo>
                    <a:pt x="1209915" y="423912"/>
                  </a:lnTo>
                  <a:lnTo>
                    <a:pt x="997959" y="105978"/>
                  </a:lnTo>
                  <a:lnTo>
                    <a:pt x="52989" y="105978"/>
                  </a:lnTo>
                  <a:close/>
                </a:path>
              </a:pathLst>
            </a:custGeom>
            <a:solidFill>
              <a:srgbClr val="F4FFDC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51" name="Rounded Rectangle 50"/>
            <p:cNvSpPr/>
            <p:nvPr>
              <p:custDataLst>
                <p:tags r:id="rId51"/>
              </p:custDataLst>
            </p:nvPr>
          </p:nvSpPr>
          <p:spPr>
            <a:xfrm>
              <a:off x="5713980" y="2764259"/>
              <a:ext cx="1351219" cy="847824"/>
            </a:xfrm>
            <a:custGeom>
              <a:avLst/>
              <a:gdLst/>
              <a:ahLst/>
              <a:cxnLst/>
              <a:rect l="0" t="0" r="0" b="0"/>
              <a:pathLst>
                <a:path w="1351219" h="847824">
                  <a:moveTo>
                    <a:pt x="52989" y="105978"/>
                  </a:moveTo>
                  <a:lnTo>
                    <a:pt x="0" y="0"/>
                  </a:lnTo>
                  <a:lnTo>
                    <a:pt x="1068611" y="0"/>
                  </a:lnTo>
                  <a:lnTo>
                    <a:pt x="1351219" y="423912"/>
                  </a:lnTo>
                  <a:lnTo>
                    <a:pt x="1068611" y="847824"/>
                  </a:lnTo>
                  <a:lnTo>
                    <a:pt x="0" y="847824"/>
                  </a:lnTo>
                  <a:lnTo>
                    <a:pt x="52989" y="741846"/>
                  </a:lnTo>
                </a:path>
              </a:pathLst>
            </a:custGeom>
            <a:noFill/>
            <a:ln w="13247">
              <a:solidFill>
                <a:srgbClr val="92BD39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59" name="Group 58"/>
          <p:cNvGrpSpPr/>
          <p:nvPr>
            <p:custDataLst>
              <p:tags r:id="rId52"/>
            </p:custDataLst>
          </p:nvPr>
        </p:nvGrpSpPr>
        <p:grpSpPr>
          <a:xfrm>
            <a:off x="8912860" y="3413760"/>
            <a:ext cx="3046095" cy="702945"/>
            <a:chOff x="5228248" y="2870237"/>
            <a:chExt cx="1695648" cy="635868"/>
          </a:xfrm>
        </p:grpSpPr>
        <p:sp>
          <p:nvSpPr>
            <p:cNvPr id="53" name="Rounded Rectangle 52"/>
            <p:cNvSpPr/>
            <p:nvPr>
              <p:custDataLst>
                <p:tags r:id="rId53"/>
              </p:custDataLst>
            </p:nvPr>
          </p:nvSpPr>
          <p:spPr>
            <a:xfrm>
              <a:off x="5440204" y="2870237"/>
              <a:ext cx="1271736" cy="635868"/>
            </a:xfrm>
            <a:custGeom>
              <a:avLst/>
              <a:gdLst/>
              <a:ahLst/>
              <a:cxnLst/>
              <a:rect l="0" t="0" r="0" b="0"/>
              <a:pathLst>
                <a:path w="1271736" h="635868">
                  <a:moveTo>
                    <a:pt x="0" y="0"/>
                  </a:moveTo>
                  <a:lnTo>
                    <a:pt x="1271736" y="0"/>
                  </a:lnTo>
                  <a:lnTo>
                    <a:pt x="1271736" y="635868"/>
                  </a:lnTo>
                  <a:lnTo>
                    <a:pt x="0" y="635868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54" name="Rounded Rectangle 53"/>
            <p:cNvSpPr/>
            <p:nvPr>
              <p:custDataLst>
                <p:tags r:id="rId54"/>
              </p:custDataLst>
            </p:nvPr>
          </p:nvSpPr>
          <p:spPr>
            <a:xfrm>
              <a:off x="5228248" y="2870237"/>
              <a:ext cx="211956" cy="635868"/>
            </a:xfrm>
            <a:custGeom>
              <a:avLst/>
              <a:gdLst/>
              <a:ahLst/>
              <a:cxnLst/>
              <a:rect l="0" t="0" r="0" b="0"/>
              <a:pathLst>
                <a:path w="211956" h="635868">
                  <a:moveTo>
                    <a:pt x="0" y="0"/>
                  </a:moveTo>
                  <a:lnTo>
                    <a:pt x="211956" y="317934"/>
                  </a:lnTo>
                  <a:lnTo>
                    <a:pt x="0" y="635868"/>
                  </a:lnTo>
                  <a:lnTo>
                    <a:pt x="211956" y="635868"/>
                  </a:lnTo>
                  <a:lnTo>
                    <a:pt x="21195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55" name="Rounded Rectangle 54"/>
            <p:cNvSpPr/>
            <p:nvPr>
              <p:custDataLst>
                <p:tags r:id="rId55"/>
              </p:custDataLst>
            </p:nvPr>
          </p:nvSpPr>
          <p:spPr>
            <a:xfrm>
              <a:off x="6711940" y="2870237"/>
              <a:ext cx="211956" cy="635868"/>
            </a:xfrm>
            <a:custGeom>
              <a:avLst/>
              <a:gdLst/>
              <a:ahLst/>
              <a:cxnLst/>
              <a:rect l="0" t="0" r="0" b="0"/>
              <a:pathLst>
                <a:path w="211956" h="635868">
                  <a:moveTo>
                    <a:pt x="0" y="0"/>
                  </a:moveTo>
                  <a:lnTo>
                    <a:pt x="211956" y="317934"/>
                  </a:lnTo>
                  <a:lnTo>
                    <a:pt x="0" y="635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56" name="Rounded Rectangle 55"/>
            <p:cNvSpPr/>
            <p:nvPr>
              <p:custDataLst>
                <p:tags r:id="rId56"/>
              </p:custDataLst>
            </p:nvPr>
          </p:nvSpPr>
          <p:spPr>
            <a:xfrm>
              <a:off x="5440204" y="2870237"/>
              <a:ext cx="1271736" cy="635868"/>
            </a:xfrm>
            <a:custGeom>
              <a:avLst/>
              <a:gdLst/>
              <a:ahLst/>
              <a:cxnLst/>
              <a:rect l="0" t="0" r="0" b="0"/>
              <a:pathLst>
                <a:path w="1271736" h="635868">
                  <a:moveTo>
                    <a:pt x="0" y="0"/>
                  </a:moveTo>
                  <a:lnTo>
                    <a:pt x="1271736" y="0"/>
                  </a:lnTo>
                  <a:moveTo>
                    <a:pt x="1271736" y="635868"/>
                  </a:moveTo>
                  <a:lnTo>
                    <a:pt x="0" y="635868"/>
                  </a:lnTo>
                </a:path>
              </a:pathLst>
            </a:custGeom>
            <a:noFill/>
            <a:ln w="13247">
              <a:solidFill>
                <a:srgbClr val="A3A3A3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57" name="Rounded Rectangle 56"/>
            <p:cNvSpPr/>
            <p:nvPr>
              <p:custDataLst>
                <p:tags r:id="rId57"/>
              </p:custDataLst>
            </p:nvPr>
          </p:nvSpPr>
          <p:spPr>
            <a:xfrm>
              <a:off x="5228248" y="2870237"/>
              <a:ext cx="211956" cy="635868"/>
            </a:xfrm>
            <a:custGeom>
              <a:avLst/>
              <a:gdLst/>
              <a:ahLst/>
              <a:cxnLst/>
              <a:rect l="0" t="0" r="0" b="0"/>
              <a:pathLst>
                <a:path w="211956" h="635868">
                  <a:moveTo>
                    <a:pt x="0" y="0"/>
                  </a:moveTo>
                  <a:lnTo>
                    <a:pt x="211956" y="0"/>
                  </a:lnTo>
                  <a:moveTo>
                    <a:pt x="0" y="635868"/>
                  </a:moveTo>
                  <a:lnTo>
                    <a:pt x="211956" y="635868"/>
                  </a:lnTo>
                </a:path>
              </a:pathLst>
            </a:custGeom>
            <a:noFill/>
            <a:ln w="13247">
              <a:solidFill>
                <a:srgbClr val="A3A3A3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58" name="Rounded Rectangle 57"/>
            <p:cNvSpPr/>
            <p:nvPr>
              <p:custDataLst>
                <p:tags r:id="rId58"/>
              </p:custDataLst>
            </p:nvPr>
          </p:nvSpPr>
          <p:spPr>
            <a:xfrm>
              <a:off x="6658951" y="2870237"/>
              <a:ext cx="264945" cy="635868"/>
            </a:xfrm>
            <a:custGeom>
              <a:avLst/>
              <a:gdLst/>
              <a:ahLst/>
              <a:cxnLst/>
              <a:rect l="0" t="0" r="0" b="0"/>
              <a:pathLst>
                <a:path w="264945" h="635868">
                  <a:moveTo>
                    <a:pt x="0" y="635868"/>
                  </a:moveTo>
                  <a:lnTo>
                    <a:pt x="52989" y="635868"/>
                  </a:lnTo>
                  <a:lnTo>
                    <a:pt x="264945" y="317934"/>
                  </a:lnTo>
                  <a:lnTo>
                    <a:pt x="52989" y="0"/>
                  </a:lnTo>
                  <a:lnTo>
                    <a:pt x="0" y="0"/>
                  </a:lnTo>
                </a:path>
              </a:pathLst>
            </a:custGeom>
            <a:noFill/>
            <a:ln w="13247">
              <a:solidFill>
                <a:srgbClr val="A3A3A3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grpSp>
        <p:nvGrpSpPr>
          <p:cNvPr id="62" name="Group 61"/>
          <p:cNvGrpSpPr/>
          <p:nvPr>
            <p:custDataLst>
              <p:tags r:id="rId59"/>
            </p:custDataLst>
          </p:nvPr>
        </p:nvGrpSpPr>
        <p:grpSpPr>
          <a:xfrm>
            <a:off x="8087385" y="3413603"/>
            <a:ext cx="234337" cy="703010"/>
            <a:chOff x="5228248" y="2870237"/>
            <a:chExt cx="211956" cy="635868"/>
          </a:xfrm>
        </p:grpSpPr>
        <p:sp>
          <p:nvSpPr>
            <p:cNvPr id="60" name="Rounded Rectangle 59"/>
            <p:cNvSpPr/>
            <p:nvPr>
              <p:custDataLst>
                <p:tags r:id="rId60"/>
              </p:custDataLst>
            </p:nvPr>
          </p:nvSpPr>
          <p:spPr>
            <a:xfrm>
              <a:off x="5428587" y="3182358"/>
              <a:ext cx="11617" cy="11617"/>
            </a:xfrm>
            <a:custGeom>
              <a:avLst/>
              <a:gdLst/>
              <a:ahLst/>
              <a:cxnLst/>
              <a:rect l="0" t="0" r="0" b="0"/>
              <a:pathLst>
                <a:path w="11617" h="11617">
                  <a:moveTo>
                    <a:pt x="0" y="0"/>
                  </a:moveTo>
                  <a:lnTo>
                    <a:pt x="11617" y="0"/>
                  </a:lnTo>
                  <a:lnTo>
                    <a:pt x="11617" y="11617"/>
                  </a:lnTo>
                  <a:lnTo>
                    <a:pt x="0" y="11617"/>
                  </a:lnTo>
                  <a:close/>
                </a:path>
              </a:pathLst>
            </a:custGeom>
            <a:solidFill>
              <a:srgbClr val="E3FFF2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61" name="Rounded Rectangle 60"/>
            <p:cNvSpPr/>
            <p:nvPr>
              <p:custDataLst>
                <p:tags r:id="rId61"/>
              </p:custDataLst>
            </p:nvPr>
          </p:nvSpPr>
          <p:spPr>
            <a:xfrm>
              <a:off x="5228248" y="2870237"/>
              <a:ext cx="211956" cy="635868"/>
            </a:xfrm>
            <a:custGeom>
              <a:avLst/>
              <a:gdLst/>
              <a:ahLst/>
              <a:cxnLst/>
              <a:rect l="0" t="0" r="0" b="0"/>
              <a:pathLst>
                <a:path w="211956" h="635868">
                  <a:moveTo>
                    <a:pt x="0" y="0"/>
                  </a:moveTo>
                  <a:lnTo>
                    <a:pt x="211956" y="317934"/>
                  </a:lnTo>
                  <a:lnTo>
                    <a:pt x="0" y="635868"/>
                  </a:lnTo>
                </a:path>
              </a:pathLst>
            </a:custGeom>
            <a:noFill/>
            <a:ln w="13247">
              <a:solidFill>
                <a:srgbClr val="3CC583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sp>
        <p:nvSpPr>
          <p:cNvPr id="63" name="Rounded Rectangle 62"/>
          <p:cNvSpPr/>
          <p:nvPr>
            <p:custDataLst>
              <p:tags r:id="rId62"/>
            </p:custDataLst>
          </p:nvPr>
        </p:nvSpPr>
        <p:spPr>
          <a:xfrm>
            <a:off x="2471368" y="4309981"/>
            <a:ext cx="9763" cy="634661"/>
          </a:xfrm>
          <a:custGeom>
            <a:avLst/>
            <a:gdLst/>
            <a:ahLst/>
            <a:cxnLst/>
            <a:rect l="0" t="0" r="0" b="0"/>
            <a:pathLst>
              <a:path w="8831" h="574047">
                <a:moveTo>
                  <a:pt x="0" y="574047"/>
                </a:moveTo>
                <a:lnTo>
                  <a:pt x="0" y="0"/>
                </a:lnTo>
              </a:path>
            </a:pathLst>
          </a:custGeom>
          <a:noFill/>
          <a:ln w="13247">
            <a:solidFill>
              <a:srgbClr val="4E88E7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64" name="Rounded Rectangle 63"/>
          <p:cNvSpPr/>
          <p:nvPr>
            <p:custDataLst>
              <p:tags r:id="rId63"/>
            </p:custDataLst>
          </p:nvPr>
        </p:nvSpPr>
        <p:spPr>
          <a:xfrm>
            <a:off x="2454776" y="4868443"/>
            <a:ext cx="58584" cy="58584"/>
          </a:xfrm>
          <a:custGeom>
            <a:avLst/>
            <a:gdLst/>
            <a:ahLst/>
            <a:cxnLst/>
            <a:rect l="0" t="0" r="0" b="0"/>
            <a:pathLst>
              <a:path w="52989" h="52989">
                <a:moveTo>
                  <a:pt x="0" y="26494"/>
                </a:moveTo>
                <a:cubicBezTo>
                  <a:pt x="0" y="41116"/>
                  <a:pt x="11872" y="52989"/>
                  <a:pt x="26494" y="52989"/>
                </a:cubicBezTo>
                <a:cubicBezTo>
                  <a:pt x="41116" y="52989"/>
                  <a:pt x="52989" y="41116"/>
                  <a:pt x="52989" y="26494"/>
                </a:cubicBezTo>
                <a:cubicBezTo>
                  <a:pt x="52989" y="11872"/>
                  <a:pt x="41116" y="0"/>
                  <a:pt x="26494" y="0"/>
                </a:cubicBezTo>
                <a:cubicBezTo>
                  <a:pt x="11872" y="0"/>
                  <a:pt x="0" y="11872"/>
                  <a:pt x="0" y="26494"/>
                </a:cubicBezTo>
                <a:close/>
              </a:path>
            </a:pathLst>
          </a:custGeom>
          <a:noFill/>
          <a:ln w="13247">
            <a:solidFill>
              <a:srgbClr val="4E88E7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65" name="Rounded Rectangle 64"/>
          <p:cNvSpPr/>
          <p:nvPr>
            <p:custDataLst>
              <p:tags r:id="rId64"/>
            </p:custDataLst>
          </p:nvPr>
        </p:nvSpPr>
        <p:spPr>
          <a:xfrm>
            <a:off x="5218887" y="4297281"/>
            <a:ext cx="9763" cy="703010"/>
          </a:xfrm>
          <a:custGeom>
            <a:avLst/>
            <a:gdLst/>
            <a:ahLst/>
            <a:cxnLst/>
            <a:rect l="0" t="0" r="0" b="0"/>
            <a:pathLst>
              <a:path w="8831" h="635868">
                <a:moveTo>
                  <a:pt x="0" y="635868"/>
                </a:moveTo>
                <a:lnTo>
                  <a:pt x="0" y="0"/>
                </a:lnTo>
              </a:path>
            </a:pathLst>
          </a:custGeom>
          <a:noFill/>
          <a:ln w="13247">
            <a:solidFill>
              <a:srgbClr val="1EABDA"/>
            </a:solidFill>
          </a:ln>
        </p:spPr>
        <p:txBody>
          <a:bodyPr rtlCol="0" anchor="ctr"/>
          <a:lstStyle/>
          <a:p>
            <a:pPr algn="ctr"/>
          </a:p>
        </p:txBody>
      </p:sp>
      <p:grpSp>
        <p:nvGrpSpPr>
          <p:cNvPr id="68" name="Group 67"/>
          <p:cNvGrpSpPr/>
          <p:nvPr>
            <p:custDataLst>
              <p:tags r:id="rId65"/>
            </p:custDataLst>
          </p:nvPr>
        </p:nvGrpSpPr>
        <p:grpSpPr>
          <a:xfrm>
            <a:off x="4892780" y="5000291"/>
            <a:ext cx="703010" cy="703010"/>
            <a:chOff x="2683361" y="4247951"/>
            <a:chExt cx="635868" cy="635868"/>
          </a:xfrm>
        </p:grpSpPr>
        <p:sp>
          <p:nvSpPr>
            <p:cNvPr id="66" name="Rounded Rectangle 65"/>
            <p:cNvSpPr/>
            <p:nvPr>
              <p:custDataLst>
                <p:tags r:id="rId66"/>
              </p:custDataLst>
            </p:nvPr>
          </p:nvSpPr>
          <p:spPr>
            <a:xfrm>
              <a:off x="2683361" y="4247951"/>
              <a:ext cx="635868" cy="635868"/>
            </a:xfrm>
            <a:custGeom>
              <a:avLst/>
              <a:gdLst/>
              <a:ahLst/>
              <a:cxnLst/>
              <a:rect l="0" t="0" r="0" b="0"/>
              <a:pathLst>
                <a:path w="635868" h="635868">
                  <a:moveTo>
                    <a:pt x="0" y="317934"/>
                  </a:moveTo>
                  <a:cubicBezTo>
                    <a:pt x="0" y="493524"/>
                    <a:pt x="142343" y="635868"/>
                    <a:pt x="317934" y="635868"/>
                  </a:cubicBezTo>
                  <a:cubicBezTo>
                    <a:pt x="493524" y="635868"/>
                    <a:pt x="635868" y="493524"/>
                    <a:pt x="635868" y="317934"/>
                  </a:cubicBezTo>
                  <a:cubicBezTo>
                    <a:pt x="635868" y="142343"/>
                    <a:pt x="493524" y="0"/>
                    <a:pt x="317934" y="0"/>
                  </a:cubicBezTo>
                  <a:cubicBezTo>
                    <a:pt x="142343" y="0"/>
                    <a:pt x="0" y="142343"/>
                    <a:pt x="0" y="317934"/>
                  </a:cubicBezTo>
                </a:path>
              </a:pathLst>
            </a:custGeom>
            <a:solidFill>
              <a:srgbClr val="E8F9FF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67" name="Rounded Rectangle 66"/>
            <p:cNvSpPr/>
            <p:nvPr>
              <p:custDataLst>
                <p:tags r:id="rId67"/>
              </p:custDataLst>
            </p:nvPr>
          </p:nvSpPr>
          <p:spPr>
            <a:xfrm>
              <a:off x="2683361" y="4247951"/>
              <a:ext cx="635868" cy="635868"/>
            </a:xfrm>
            <a:custGeom>
              <a:avLst/>
              <a:gdLst/>
              <a:ahLst/>
              <a:cxnLst/>
              <a:rect l="0" t="0" r="0" b="0"/>
              <a:pathLst>
                <a:path w="635868" h="635868">
                  <a:moveTo>
                    <a:pt x="0" y="317934"/>
                  </a:moveTo>
                  <a:cubicBezTo>
                    <a:pt x="0" y="493524"/>
                    <a:pt x="142343" y="635868"/>
                    <a:pt x="317934" y="635868"/>
                  </a:cubicBezTo>
                  <a:cubicBezTo>
                    <a:pt x="493524" y="635868"/>
                    <a:pt x="635868" y="493524"/>
                    <a:pt x="635868" y="317934"/>
                  </a:cubicBezTo>
                  <a:cubicBezTo>
                    <a:pt x="635868" y="142343"/>
                    <a:pt x="493524" y="0"/>
                    <a:pt x="317934" y="0"/>
                  </a:cubicBezTo>
                  <a:cubicBezTo>
                    <a:pt x="142343" y="0"/>
                    <a:pt x="0" y="142343"/>
                    <a:pt x="0" y="317934"/>
                  </a:cubicBezTo>
                </a:path>
              </a:pathLst>
            </a:custGeom>
            <a:noFill/>
            <a:ln w="13247">
              <a:solidFill>
                <a:srgbClr val="1EABDA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sp>
        <p:nvSpPr>
          <p:cNvPr id="69" name="Rounded Rectangle 68"/>
          <p:cNvSpPr/>
          <p:nvPr>
            <p:custDataLst>
              <p:tags r:id="rId68"/>
            </p:custDataLst>
          </p:nvPr>
        </p:nvSpPr>
        <p:spPr>
          <a:xfrm>
            <a:off x="7420306" y="4233781"/>
            <a:ext cx="9763" cy="634661"/>
          </a:xfrm>
          <a:custGeom>
            <a:avLst/>
            <a:gdLst/>
            <a:ahLst/>
            <a:cxnLst/>
            <a:rect l="0" t="0" r="0" b="0"/>
            <a:pathLst>
              <a:path w="8831" h="574047">
                <a:moveTo>
                  <a:pt x="0" y="574047"/>
                </a:moveTo>
                <a:lnTo>
                  <a:pt x="0" y="0"/>
                </a:lnTo>
              </a:path>
            </a:pathLst>
          </a:custGeom>
          <a:noFill/>
          <a:ln w="13247">
            <a:solidFill>
              <a:srgbClr val="3CC583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70" name="Rounded Rectangle 69"/>
          <p:cNvSpPr/>
          <p:nvPr>
            <p:custDataLst>
              <p:tags r:id="rId69"/>
            </p:custDataLst>
          </p:nvPr>
        </p:nvSpPr>
        <p:spPr>
          <a:xfrm>
            <a:off x="7391014" y="4868443"/>
            <a:ext cx="58584" cy="58584"/>
          </a:xfrm>
          <a:custGeom>
            <a:avLst/>
            <a:gdLst/>
            <a:ahLst/>
            <a:cxnLst/>
            <a:rect l="0" t="0" r="0" b="0"/>
            <a:pathLst>
              <a:path w="52989" h="52989">
                <a:moveTo>
                  <a:pt x="0" y="26494"/>
                </a:moveTo>
                <a:cubicBezTo>
                  <a:pt x="0" y="41116"/>
                  <a:pt x="11872" y="52989"/>
                  <a:pt x="26494" y="52989"/>
                </a:cubicBezTo>
                <a:cubicBezTo>
                  <a:pt x="41116" y="52989"/>
                  <a:pt x="52989" y="41116"/>
                  <a:pt x="52989" y="26494"/>
                </a:cubicBezTo>
                <a:cubicBezTo>
                  <a:pt x="52989" y="11872"/>
                  <a:pt x="41116" y="0"/>
                  <a:pt x="26494" y="0"/>
                </a:cubicBezTo>
                <a:cubicBezTo>
                  <a:pt x="11872" y="0"/>
                  <a:pt x="0" y="11872"/>
                  <a:pt x="0" y="26494"/>
                </a:cubicBezTo>
                <a:close/>
              </a:path>
            </a:pathLst>
          </a:custGeom>
          <a:noFill/>
          <a:ln w="13247">
            <a:solidFill>
              <a:srgbClr val="3CC583"/>
            </a:solidFill>
          </a:ln>
        </p:spPr>
        <p:txBody>
          <a:bodyPr rtlCol="0" anchor="ctr"/>
          <a:lstStyle/>
          <a:p>
            <a:pPr algn="ctr"/>
          </a:p>
        </p:txBody>
      </p:sp>
      <p:sp>
        <p:nvSpPr>
          <p:cNvPr id="71" name="Rounded Rectangle 70"/>
          <p:cNvSpPr/>
          <p:nvPr>
            <p:custDataLst>
              <p:tags r:id="rId70"/>
            </p:custDataLst>
          </p:nvPr>
        </p:nvSpPr>
        <p:spPr>
          <a:xfrm>
            <a:off x="10040824" y="4233781"/>
            <a:ext cx="9763" cy="703010"/>
          </a:xfrm>
          <a:custGeom>
            <a:avLst/>
            <a:gdLst/>
            <a:ahLst/>
            <a:cxnLst/>
            <a:rect l="0" t="0" r="0" b="0"/>
            <a:pathLst>
              <a:path w="8831" h="635868">
                <a:moveTo>
                  <a:pt x="0" y="635868"/>
                </a:moveTo>
                <a:lnTo>
                  <a:pt x="0" y="0"/>
                </a:lnTo>
              </a:path>
            </a:pathLst>
          </a:custGeom>
          <a:noFill/>
          <a:ln w="13247">
            <a:solidFill>
              <a:srgbClr val="92BD39"/>
            </a:solidFill>
          </a:ln>
        </p:spPr>
        <p:txBody>
          <a:bodyPr rtlCol="0" anchor="ctr"/>
          <a:lstStyle/>
          <a:p>
            <a:pPr algn="ctr"/>
          </a:p>
        </p:txBody>
      </p:sp>
      <p:grpSp>
        <p:nvGrpSpPr>
          <p:cNvPr id="74" name="Group 73"/>
          <p:cNvGrpSpPr/>
          <p:nvPr>
            <p:custDataLst>
              <p:tags r:id="rId71"/>
            </p:custDataLst>
          </p:nvPr>
        </p:nvGrpSpPr>
        <p:grpSpPr>
          <a:xfrm>
            <a:off x="9689318" y="4936791"/>
            <a:ext cx="703010" cy="703010"/>
            <a:chOff x="5930527" y="4247951"/>
            <a:chExt cx="635868" cy="635868"/>
          </a:xfrm>
        </p:grpSpPr>
        <p:sp>
          <p:nvSpPr>
            <p:cNvPr id="72" name="Rounded Rectangle 71"/>
            <p:cNvSpPr/>
            <p:nvPr>
              <p:custDataLst>
                <p:tags r:id="rId72"/>
              </p:custDataLst>
            </p:nvPr>
          </p:nvSpPr>
          <p:spPr>
            <a:xfrm>
              <a:off x="5930527" y="4247951"/>
              <a:ext cx="635868" cy="635868"/>
            </a:xfrm>
            <a:custGeom>
              <a:avLst/>
              <a:gdLst/>
              <a:ahLst/>
              <a:cxnLst/>
              <a:rect l="0" t="0" r="0" b="0"/>
              <a:pathLst>
                <a:path w="635868" h="635868">
                  <a:moveTo>
                    <a:pt x="0" y="317934"/>
                  </a:moveTo>
                  <a:cubicBezTo>
                    <a:pt x="0" y="493524"/>
                    <a:pt x="142343" y="635868"/>
                    <a:pt x="317934" y="635868"/>
                  </a:cubicBezTo>
                  <a:cubicBezTo>
                    <a:pt x="493524" y="635868"/>
                    <a:pt x="635868" y="493524"/>
                    <a:pt x="635868" y="317934"/>
                  </a:cubicBezTo>
                  <a:cubicBezTo>
                    <a:pt x="635868" y="142343"/>
                    <a:pt x="493524" y="0"/>
                    <a:pt x="317934" y="0"/>
                  </a:cubicBezTo>
                  <a:cubicBezTo>
                    <a:pt x="142343" y="0"/>
                    <a:pt x="0" y="142343"/>
                    <a:pt x="0" y="317934"/>
                  </a:cubicBezTo>
                </a:path>
              </a:pathLst>
            </a:custGeom>
            <a:solidFill>
              <a:srgbClr val="F4FFDC"/>
            </a:solidFill>
            <a:ln>
              <a:noFill/>
            </a:ln>
          </p:spPr>
          <p:txBody>
            <a:bodyPr rtlCol="0" anchor="ctr"/>
            <a:lstStyle/>
            <a:p>
              <a:pPr algn="ctr"/>
            </a:p>
          </p:txBody>
        </p:sp>
        <p:sp>
          <p:nvSpPr>
            <p:cNvPr id="73" name="Rounded Rectangle 72"/>
            <p:cNvSpPr/>
            <p:nvPr>
              <p:custDataLst>
                <p:tags r:id="rId73"/>
              </p:custDataLst>
            </p:nvPr>
          </p:nvSpPr>
          <p:spPr>
            <a:xfrm>
              <a:off x="5930527" y="4247951"/>
              <a:ext cx="635868" cy="635868"/>
            </a:xfrm>
            <a:custGeom>
              <a:avLst/>
              <a:gdLst/>
              <a:ahLst/>
              <a:cxnLst/>
              <a:rect l="0" t="0" r="0" b="0"/>
              <a:pathLst>
                <a:path w="635868" h="635868">
                  <a:moveTo>
                    <a:pt x="0" y="317934"/>
                  </a:moveTo>
                  <a:cubicBezTo>
                    <a:pt x="0" y="493524"/>
                    <a:pt x="142343" y="635868"/>
                    <a:pt x="317934" y="635868"/>
                  </a:cubicBezTo>
                  <a:cubicBezTo>
                    <a:pt x="493524" y="635868"/>
                    <a:pt x="635868" y="493524"/>
                    <a:pt x="635868" y="317934"/>
                  </a:cubicBezTo>
                  <a:cubicBezTo>
                    <a:pt x="635868" y="142343"/>
                    <a:pt x="493524" y="0"/>
                    <a:pt x="317934" y="0"/>
                  </a:cubicBezTo>
                  <a:cubicBezTo>
                    <a:pt x="142343" y="0"/>
                    <a:pt x="0" y="142343"/>
                    <a:pt x="0" y="317934"/>
                  </a:cubicBezTo>
                </a:path>
              </a:pathLst>
            </a:custGeom>
            <a:noFill/>
            <a:ln w="13247">
              <a:solidFill>
                <a:srgbClr val="92BD39"/>
              </a:solidFill>
            </a:ln>
          </p:spPr>
          <p:txBody>
            <a:bodyPr rtlCol="0" anchor="ctr"/>
            <a:lstStyle/>
            <a:p>
              <a:pPr algn="ctr"/>
            </a:p>
          </p:txBody>
        </p:sp>
      </p:grpSp>
      <p:sp>
        <p:nvSpPr>
          <p:cNvPr id="75" name="TextBox 74"/>
          <p:cNvSpPr txBox="1"/>
          <p:nvPr>
            <p:custDataLst>
              <p:tags r:id="rId74"/>
            </p:custDataLst>
          </p:nvPr>
        </p:nvSpPr>
        <p:spPr>
          <a:xfrm>
            <a:off x="6290945" y="5650230"/>
            <a:ext cx="2202180" cy="65595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algn="ctr"/>
            <a:r>
              <a:rPr sz="1200" b="0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Hospital team of
doctors, nurses, and
social workers
formed</a:t>
            </a:r>
            <a:endParaRPr sz="1200" b="0">
              <a:solidFill>
                <a:srgbClr val="484848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384550" y="691515"/>
            <a:ext cx="4483100" cy="41529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noAutofit/>
          </a:bodyPr>
          <a:lstStyle/>
          <a:p>
            <a:pPr algn="ctr"/>
            <a:r>
              <a:rPr sz="2400" b="1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Project Inception at MNTRH (2023)</a:t>
            </a:r>
            <a:endParaRPr sz="2400" b="1">
              <a:solidFill>
                <a:srgbClr val="484848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77" name="TextBox 76"/>
          <p:cNvSpPr txBox="1"/>
          <p:nvPr>
            <p:custDataLst>
              <p:tags r:id="rId75"/>
            </p:custDataLst>
          </p:nvPr>
        </p:nvSpPr>
        <p:spPr>
          <a:xfrm>
            <a:off x="8526780" y="1236980"/>
            <a:ext cx="2047240" cy="47752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algn="ctr"/>
            <a:r>
              <a:rPr b="0">
                <a:solidFill>
                  <a:srgbClr val="92BD39"/>
                </a:solidFill>
                <a:latin typeface="Arial Black" panose="020B0A04020102020204" charset="0"/>
                <a:cs typeface="Arial Black" panose="020B0A04020102020204" charset="0"/>
              </a:rPr>
              <a:t>Consolidation
Meetings</a:t>
            </a:r>
            <a:endParaRPr b="0">
              <a:solidFill>
                <a:srgbClr val="92BD39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78" name="TextBox 77"/>
          <p:cNvSpPr txBox="1"/>
          <p:nvPr>
            <p:custDataLst>
              <p:tags r:id="rId76"/>
            </p:custDataLst>
          </p:nvPr>
        </p:nvSpPr>
        <p:spPr>
          <a:xfrm>
            <a:off x="4566285" y="1275715"/>
            <a:ext cx="1765935" cy="51117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algn="ctr"/>
            <a:r>
              <a:rPr b="0">
                <a:solidFill>
                  <a:srgbClr val="1EABDA"/>
                </a:solidFill>
                <a:latin typeface="Arial Black" panose="020B0A04020102020204" charset="0"/>
                <a:cs typeface="Arial Black" panose="020B0A04020102020204" charset="0"/>
              </a:rPr>
              <a:t>Courtesy Ca</a:t>
            </a:r>
            <a:r>
              <a:rPr lang="en-US" b="0">
                <a:solidFill>
                  <a:srgbClr val="1EABDA"/>
                </a:solidFill>
                <a:latin typeface="Arial Black" panose="020B0A04020102020204" charset="0"/>
                <a:cs typeface="Arial Black" panose="020B0A04020102020204" charset="0"/>
              </a:rPr>
              <a:t>ll</a:t>
            </a:r>
            <a:endParaRPr sz="1300" b="0">
              <a:solidFill>
                <a:srgbClr val="1EABDA"/>
              </a:solidFill>
              <a:latin typeface="Roboto"/>
            </a:endParaRPr>
          </a:p>
        </p:txBody>
      </p:sp>
      <p:sp>
        <p:nvSpPr>
          <p:cNvPr id="80" name="TextBox 79"/>
          <p:cNvSpPr txBox="1"/>
          <p:nvPr>
            <p:custDataLst>
              <p:tags r:id="rId77"/>
            </p:custDataLst>
          </p:nvPr>
        </p:nvSpPr>
        <p:spPr>
          <a:xfrm>
            <a:off x="2146300" y="3667760"/>
            <a:ext cx="1071880" cy="35496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algn="l"/>
            <a:r>
              <a:rPr sz="2400" b="0">
                <a:solidFill>
                  <a:srgbClr val="4E88E7"/>
                </a:solidFill>
                <a:latin typeface="Arial Black" panose="020B0A04020102020204" charset="0"/>
                <a:cs typeface="Arial Black" panose="020B0A04020102020204" charset="0"/>
              </a:rPr>
              <a:t>2023</a:t>
            </a:r>
            <a:endParaRPr sz="2400" b="0">
              <a:solidFill>
                <a:srgbClr val="4E88E7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81" name="TextBox 80"/>
          <p:cNvSpPr txBox="1"/>
          <p:nvPr>
            <p:custDataLst>
              <p:tags r:id="rId78"/>
            </p:custDataLst>
          </p:nvPr>
        </p:nvSpPr>
        <p:spPr>
          <a:xfrm>
            <a:off x="4865370" y="3590290"/>
            <a:ext cx="995045" cy="27749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algn="l"/>
            <a:r>
              <a:rPr sz="2400" b="0">
                <a:solidFill>
                  <a:srgbClr val="1EABDA"/>
                </a:solidFill>
                <a:latin typeface="Arial Black" panose="020B0A04020102020204" charset="0"/>
                <a:cs typeface="Arial Black" panose="020B0A04020102020204" charset="0"/>
              </a:rPr>
              <a:t>2023</a:t>
            </a:r>
            <a:endParaRPr sz="2400" b="0">
              <a:solidFill>
                <a:srgbClr val="1EABDA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82" name="TextBox 81"/>
          <p:cNvSpPr txBox="1"/>
          <p:nvPr>
            <p:custDataLst>
              <p:tags r:id="rId79"/>
            </p:custDataLst>
          </p:nvPr>
        </p:nvSpPr>
        <p:spPr>
          <a:xfrm>
            <a:off x="7233285" y="3667760"/>
            <a:ext cx="1260475" cy="44894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algn="l"/>
            <a:r>
              <a:rPr lang="en-US" sz="2400" b="0">
                <a:solidFill>
                  <a:srgbClr val="3CC583"/>
                </a:solidFill>
                <a:latin typeface="Arial Black" panose="020B0A04020102020204" charset="0"/>
                <a:cs typeface="Arial Black" panose="020B0A04020102020204" charset="0"/>
              </a:rPr>
              <a:t>2024</a:t>
            </a:r>
            <a:endParaRPr lang="en-US" sz="2400" b="0">
              <a:solidFill>
                <a:srgbClr val="3CC583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83" name="TextBox 82"/>
          <p:cNvSpPr txBox="1"/>
          <p:nvPr>
            <p:custDataLst>
              <p:tags r:id="rId80"/>
            </p:custDataLst>
          </p:nvPr>
        </p:nvSpPr>
        <p:spPr>
          <a:xfrm>
            <a:off x="9537700" y="3590290"/>
            <a:ext cx="1036320" cy="52578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algn="l"/>
            <a:r>
              <a:rPr lang="en-US" sz="2400" b="0">
                <a:solidFill>
                  <a:srgbClr val="92BD39"/>
                </a:solidFill>
                <a:latin typeface="Arial Black" panose="020B0A04020102020204" charset="0"/>
                <a:cs typeface="Arial Black" panose="020B0A04020102020204" charset="0"/>
              </a:rPr>
              <a:t>2025</a:t>
            </a:r>
            <a:endParaRPr lang="en-US" sz="2400" b="0">
              <a:solidFill>
                <a:srgbClr val="92BD39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85" name="TextBox 84"/>
          <p:cNvSpPr txBox="1"/>
          <p:nvPr>
            <p:custDataLst>
              <p:tags r:id="rId81"/>
            </p:custDataLst>
          </p:nvPr>
        </p:nvSpPr>
        <p:spPr>
          <a:xfrm>
            <a:off x="8581390" y="1787525"/>
            <a:ext cx="2237740" cy="54864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algn="ctr"/>
            <a:r>
              <a:rPr sz="1200" b="0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Team holds
meetings to refine
project ideas</a:t>
            </a:r>
            <a:endParaRPr sz="1200" b="0">
              <a:solidFill>
                <a:srgbClr val="484848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86" name="TextBox 85"/>
          <p:cNvSpPr txBox="1"/>
          <p:nvPr>
            <p:custDataLst>
              <p:tags r:id="rId82"/>
            </p:custDataLst>
          </p:nvPr>
        </p:nvSpPr>
        <p:spPr>
          <a:xfrm>
            <a:off x="1701800" y="4893310"/>
            <a:ext cx="1646555" cy="60579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algn="ctr"/>
            <a:r>
              <a:rPr b="0">
                <a:solidFill>
                  <a:srgbClr val="4E88E7"/>
                </a:solidFill>
                <a:latin typeface="Arial Black" panose="020B0A04020102020204" charset="0"/>
                <a:cs typeface="Arial Black" panose="020B0A04020102020204" charset="0"/>
              </a:rPr>
              <a:t>Partnership
Established</a:t>
            </a:r>
            <a:endParaRPr b="0">
              <a:solidFill>
                <a:srgbClr val="4E88E7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88" name="TextBox 87"/>
          <p:cNvSpPr txBox="1"/>
          <p:nvPr>
            <p:custDataLst>
              <p:tags r:id="rId83"/>
            </p:custDataLst>
          </p:nvPr>
        </p:nvSpPr>
        <p:spPr>
          <a:xfrm>
            <a:off x="6494145" y="5073650"/>
            <a:ext cx="2018665" cy="56642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algn="ctr"/>
            <a:r>
              <a:rPr b="0">
                <a:solidFill>
                  <a:srgbClr val="3CC583"/>
                </a:solidFill>
                <a:latin typeface="Arial Black" panose="020B0A04020102020204" charset="0"/>
                <a:cs typeface="Arial Black" panose="020B0A04020102020204" charset="0"/>
              </a:rPr>
              <a:t>Core Team
Appointed</a:t>
            </a:r>
            <a:endParaRPr b="0">
              <a:solidFill>
                <a:srgbClr val="3CC583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90" name="TextBox 89"/>
          <p:cNvSpPr txBox="1"/>
          <p:nvPr>
            <p:custDataLst>
              <p:tags r:id="rId84"/>
            </p:custDataLst>
          </p:nvPr>
        </p:nvSpPr>
        <p:spPr>
          <a:xfrm>
            <a:off x="2440305" y="5476875"/>
            <a:ext cx="1514475" cy="7385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sz="1200" b="0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Dr. Kumar Manasi
connects Parivartan
Trust with MNTR</a:t>
            </a:r>
            <a:r>
              <a:rPr sz="900" b="0">
                <a:solidFill>
                  <a:srgbClr val="484848"/>
                </a:solidFill>
                <a:latin typeface="Roboto"/>
              </a:rPr>
              <a:t>H</a:t>
            </a:r>
            <a:endParaRPr sz="900" b="0">
              <a:solidFill>
                <a:srgbClr val="484848"/>
              </a:solidFill>
              <a:latin typeface="Roboto"/>
            </a:endParaRPr>
          </a:p>
        </p:txBody>
      </p:sp>
      <p:sp>
        <p:nvSpPr>
          <p:cNvPr id="91" name="TextBox 90"/>
          <p:cNvSpPr txBox="1"/>
          <p:nvPr>
            <p:custDataLst>
              <p:tags r:id="rId85"/>
            </p:custDataLst>
          </p:nvPr>
        </p:nvSpPr>
        <p:spPr>
          <a:xfrm>
            <a:off x="4538345" y="1787525"/>
            <a:ext cx="1650365" cy="54864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algn="ctr"/>
            <a:r>
              <a:rPr sz="1200" b="0">
                <a:solidFill>
                  <a:srgbClr val="484848"/>
                </a:solidFill>
                <a:latin typeface="Arial Black" panose="020B0A04020102020204" charset="0"/>
                <a:cs typeface="Arial Black" panose="020B0A04020102020204" charset="0"/>
              </a:rPr>
              <a:t>Dr. Hamid visits
MNTRH senior
management</a:t>
            </a:r>
            <a:endParaRPr sz="1200" b="0">
              <a:solidFill>
                <a:srgbClr val="484848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DIAGRAM_VIRTUALLY_FRAME" val="{&quot;height&quot;:399.5476377952756,&quot;left&quot;:71.24976377952757,&quot;top&quot;:110.70236220472441,&quot;width&quot;:434.00023622047246}"/>
</p:tagLst>
</file>

<file path=ppt/tags/tag10.xml><?xml version="1.0" encoding="utf-8"?>
<p:tagLst xmlns:p="http://schemas.openxmlformats.org/presentationml/2006/main">
  <p:tag name="KSO_WM_DIAGRAM_VIRTUALLY_FRAME" val="{&quot;height&quot;:399.5476377952756,&quot;left&quot;:71.24976377952757,&quot;top&quot;:110.70236220472441,&quot;width&quot;:434.00023622047246}"/>
</p:tagLst>
</file>

<file path=ppt/tags/tag100.xml><?xml version="1.0" encoding="utf-8"?>
<p:tagLst xmlns:p="http://schemas.openxmlformats.org/presentationml/2006/main">
  <p:tag name="KSO_WM_DIAGRAM_VIRTUALLY_FRAME" val="{&quot;height&quot;:486.5933070866146,&quot;left&quot;:53.44661417322836,&quot;top&quot;:47.6,&quot;width&quot;:774.8533858267716}"/>
</p:tagLst>
</file>

<file path=ppt/tags/tag101.xml><?xml version="1.0" encoding="utf-8"?>
<p:tagLst xmlns:p="http://schemas.openxmlformats.org/presentationml/2006/main">
  <p:tag name="KSO_WM_DIAGRAM_VIRTUALLY_FRAME" val="{&quot;height&quot;:486.5933070866146,&quot;left&quot;:53.44661417322836,&quot;top&quot;:47.6,&quot;width&quot;:774.8533858267716}"/>
</p:tagLst>
</file>

<file path=ppt/tags/tag102.xml><?xml version="1.0" encoding="utf-8"?>
<p:tagLst xmlns:p="http://schemas.openxmlformats.org/presentationml/2006/main">
  <p:tag name="KSO_WM_DIAGRAM_VIRTUALLY_FRAME" val="{&quot;height&quot;:486.5933070866146,&quot;left&quot;:53.44661417322836,&quot;top&quot;:47.6,&quot;width&quot;:774.8533858267716}"/>
</p:tagLst>
</file>

<file path=ppt/tags/tag103.xml><?xml version="1.0" encoding="utf-8"?>
<p:tagLst xmlns:p="http://schemas.openxmlformats.org/presentationml/2006/main">
  <p:tag name="KSO_WM_DIAGRAM_VIRTUALLY_FRAME" val="{&quot;height&quot;:486.5933070866146,&quot;left&quot;:53.44661417322836,&quot;top&quot;:47.6,&quot;width&quot;:774.8533858267716}"/>
</p:tagLst>
</file>

<file path=ppt/tags/tag104.xml><?xml version="1.0" encoding="utf-8"?>
<p:tagLst xmlns:p="http://schemas.openxmlformats.org/presentationml/2006/main">
  <p:tag name="KSO_WM_DIAGRAM_VIRTUALLY_FRAME" val="{&quot;height&quot;:486.5933070866146,&quot;left&quot;:53.44661417322836,&quot;top&quot;:47.6,&quot;width&quot;:774.8533858267716}"/>
</p:tagLst>
</file>

<file path=ppt/tags/tag105.xml><?xml version="1.0" encoding="utf-8"?>
<p:tagLst xmlns:p="http://schemas.openxmlformats.org/presentationml/2006/main">
  <p:tag name="KSO_WM_DIAGRAM_VIRTUALLY_FRAME" val="{&quot;height&quot;:486.5933070866146,&quot;left&quot;:53.44661417322836,&quot;top&quot;:47.6,&quot;width&quot;:774.8533858267716}"/>
</p:tagLst>
</file>

<file path=ppt/tags/tag106.xml><?xml version="1.0" encoding="utf-8"?>
<p:tagLst xmlns:p="http://schemas.openxmlformats.org/presentationml/2006/main">
  <p:tag name="KSO_WM_DIAGRAM_VIRTUALLY_FRAME" val="{&quot;height&quot;:486.5933070866146,&quot;left&quot;:53.44661417322836,&quot;top&quot;:47.6,&quot;width&quot;:774.8533858267716}"/>
</p:tagLst>
</file>

<file path=ppt/tags/tag107.xml><?xml version="1.0" encoding="utf-8"?>
<p:tagLst xmlns:p="http://schemas.openxmlformats.org/presentationml/2006/main">
  <p:tag name="KSO_WM_DIAGRAM_VIRTUALLY_FRAME" val="{&quot;height&quot;:486.5933070866146,&quot;left&quot;:53.44661417322836,&quot;top&quot;:47.6,&quot;width&quot;:774.8533858267716}"/>
</p:tagLst>
</file>

<file path=ppt/tags/tag108.xml><?xml version="1.0" encoding="utf-8"?>
<p:tagLst xmlns:p="http://schemas.openxmlformats.org/presentationml/2006/main">
  <p:tag name="KSO_WM_DIAGRAM_VIRTUALLY_FRAME" val="{&quot;height&quot;:486.5933070866146,&quot;left&quot;:53.44661417322836,&quot;top&quot;:47.6,&quot;width&quot;:774.8533858267716}"/>
</p:tagLst>
</file>

<file path=ppt/tags/tag109.xml><?xml version="1.0" encoding="utf-8"?>
<p:tagLst xmlns:p="http://schemas.openxmlformats.org/presentationml/2006/main">
  <p:tag name="KSO_WM_DIAGRAM_VIRTUALLY_FRAME" val="{&quot;height&quot;:486.5933070866146,&quot;left&quot;:53.44661417322836,&quot;top&quot;:47.6,&quot;width&quot;:774.8533858267716}"/>
</p:tagLst>
</file>

<file path=ppt/tags/tag11.xml><?xml version="1.0" encoding="utf-8"?>
<p:tagLst xmlns:p="http://schemas.openxmlformats.org/presentationml/2006/main">
  <p:tag name="KSO_WM_DIAGRAM_VIRTUALLY_FRAME" val="{&quot;height&quot;:385.4985003864804,&quot;left&quot;:41.45039370078739,&quot;top&quot;:103.4911059127322,&quot;width&quot;:900.1996062992126}"/>
</p:tagLst>
</file>

<file path=ppt/tags/tag110.xml><?xml version="1.0" encoding="utf-8"?>
<p:tagLst xmlns:p="http://schemas.openxmlformats.org/presentationml/2006/main">
  <p:tag name="KSO_WM_DIAGRAM_VIRTUALLY_FRAME" val="{&quot;height&quot;:486.5933070866146,&quot;left&quot;:53.44661417322836,&quot;top&quot;:47.6,&quot;width&quot;:774.8533858267716}"/>
</p:tagLst>
</file>

<file path=ppt/tags/tag111.xml><?xml version="1.0" encoding="utf-8"?>
<p:tagLst xmlns:p="http://schemas.openxmlformats.org/presentationml/2006/main">
  <p:tag name="KSO_WM_DIAGRAM_VIRTUALLY_FRAME" val="{&quot;height&quot;:486.5933070866146,&quot;left&quot;:53.44661417322836,&quot;top&quot;:47.6,&quot;width&quot;:774.8533858267716}"/>
</p:tagLst>
</file>

<file path=ppt/tags/tag112.xml><?xml version="1.0" encoding="utf-8"?>
<p:tagLst xmlns:p="http://schemas.openxmlformats.org/presentationml/2006/main">
  <p:tag name="KSO_WM_DIAGRAM_VIRTUALLY_FRAME" val="{&quot;height&quot;:486.5933070866146,&quot;left&quot;:53.44661417322836,&quot;top&quot;:47.6,&quot;width&quot;:774.8533858267716}"/>
</p:tagLst>
</file>

<file path=ppt/tags/tag113.xml><?xml version="1.0" encoding="utf-8"?>
<p:tagLst xmlns:p="http://schemas.openxmlformats.org/presentationml/2006/main">
  <p:tag name="KSO_WM_DIAGRAM_VIRTUALLY_FRAME" val="{&quot;height&quot;:486.5933070866146,&quot;left&quot;:53.44661417322836,&quot;top&quot;:47.6,&quot;width&quot;:774.8533858267716}"/>
</p:tagLst>
</file>

<file path=ppt/tags/tag114.xml><?xml version="1.0" encoding="utf-8"?>
<p:tagLst xmlns:p="http://schemas.openxmlformats.org/presentationml/2006/main">
  <p:tag name="KSO_WM_DIAGRAM_VIRTUALLY_FRAME" val="{&quot;height&quot;:486.5933070866146,&quot;left&quot;:53.44661417322836,&quot;top&quot;:47.6,&quot;width&quot;:774.8533858267716}"/>
</p:tagLst>
</file>

<file path=ppt/tags/tag115.xml><?xml version="1.0" encoding="utf-8"?>
<p:tagLst xmlns:p="http://schemas.openxmlformats.org/presentationml/2006/main">
  <p:tag name="KSO_WM_DIAGRAM_VIRTUALLY_FRAME" val="{&quot;height&quot;:486.5933070866146,&quot;left&quot;:53.44661417322836,&quot;top&quot;:47.6,&quot;width&quot;:774.8533858267716}"/>
</p:tagLst>
</file>

<file path=ppt/tags/tag116.xml><?xml version="1.0" encoding="utf-8"?>
<p:tagLst xmlns:p="http://schemas.openxmlformats.org/presentationml/2006/main">
  <p:tag name="KSO_WM_DIAGRAM_VIRTUALLY_FRAME" val="{&quot;height&quot;:486.5933070866146,&quot;left&quot;:53.44661417322836,&quot;top&quot;:47.6,&quot;width&quot;:774.8533858267716}"/>
</p:tagLst>
</file>

<file path=ppt/tags/tag117.xml><?xml version="1.0" encoding="utf-8"?>
<p:tagLst xmlns:p="http://schemas.openxmlformats.org/presentationml/2006/main">
  <p:tag name="KSO_WM_DIAGRAM_VIRTUALLY_FRAME" val="{&quot;height&quot;:486.5933070866146,&quot;left&quot;:53.44661417322836,&quot;top&quot;:47.6,&quot;width&quot;:774.8533858267716}"/>
</p:tagLst>
</file>

<file path=ppt/tags/tag118.xml><?xml version="1.0" encoding="utf-8"?>
<p:tagLst xmlns:p="http://schemas.openxmlformats.org/presentationml/2006/main">
  <p:tag name="KSO_WM_DIAGRAM_VIRTUALLY_FRAME" val="{&quot;height&quot;:486.5933070866146,&quot;left&quot;:53.44661417322836,&quot;top&quot;:47.6,&quot;width&quot;:774.8533858267716}"/>
</p:tagLst>
</file>

<file path=ppt/tags/tag119.xml><?xml version="1.0" encoding="utf-8"?>
<p:tagLst xmlns:p="http://schemas.openxmlformats.org/presentationml/2006/main">
  <p:tag name="KSO_WM_DIAGRAM_VIRTUALLY_FRAME" val="{&quot;height&quot;:486.5933070866146,&quot;left&quot;:53.44661417322836,&quot;top&quot;:47.6,&quot;width&quot;:774.8533858267716}"/>
</p:tagLst>
</file>

<file path=ppt/tags/tag12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13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14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15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16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17.xml><?xml version="1.0" encoding="utf-8"?>
<p:tagLst xmlns:p="http://schemas.openxmlformats.org/presentationml/2006/main">
  <p:tag name="KSO_WM_DIAGRAM_VIRTUALLY_FRAME" val="{&quot;height&quot;:385.4985003864804,&quot;left&quot;:41.45039370078739,&quot;top&quot;:103.4911059127322,&quot;width&quot;:900.1996062992126}"/>
</p:tagLst>
</file>

<file path=ppt/tags/tag18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19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2.xml><?xml version="1.0" encoding="utf-8"?>
<p:tagLst xmlns:p="http://schemas.openxmlformats.org/presentationml/2006/main">
  <p:tag name="KSO_WM_DIAGRAM_VIRTUALLY_FRAME" val="{&quot;height&quot;:399.5476377952756,&quot;left&quot;:71.24976377952757,&quot;top&quot;:110.70236220472441,&quot;width&quot;:434.00023622047246}"/>
</p:tagLst>
</file>

<file path=ppt/tags/tag20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21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22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23.xml><?xml version="1.0" encoding="utf-8"?>
<p:tagLst xmlns:p="http://schemas.openxmlformats.org/presentationml/2006/main">
  <p:tag name="KSO_WM_DIAGRAM_VIRTUALLY_FRAME" val="{&quot;height&quot;:385.4985003864804,&quot;left&quot;:41.45039370078739,&quot;top&quot;:103.4911059127322,&quot;width&quot;:900.1996062992126}"/>
</p:tagLst>
</file>

<file path=ppt/tags/tag24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25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26.xml><?xml version="1.0" encoding="utf-8"?>
<p:tagLst xmlns:p="http://schemas.openxmlformats.org/presentationml/2006/main">
  <p:tag name="KSO_WM_DIAGRAM_VIRTUALLY_FRAME" val="{&quot;height&quot;:385.4985003864804,&quot;left&quot;:41.45039370078739,&quot;top&quot;:103.4911059127322,&quot;width&quot;:900.1996062992126}"/>
</p:tagLst>
</file>

<file path=ppt/tags/tag27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28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29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3.xml><?xml version="1.0" encoding="utf-8"?>
<p:tagLst xmlns:p="http://schemas.openxmlformats.org/presentationml/2006/main">
  <p:tag name="KSO_WM_DIAGRAM_VIRTUALLY_FRAME" val="{&quot;height&quot;:399.5476377952756,&quot;left&quot;:71.24976377952757,&quot;top&quot;:110.70236220472441,&quot;width&quot;:434.00023622047246}"/>
</p:tagLst>
</file>

<file path=ppt/tags/tag30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31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32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33.xml><?xml version="1.0" encoding="utf-8"?>
<p:tagLst xmlns:p="http://schemas.openxmlformats.org/presentationml/2006/main">
  <p:tag name="KSO_WM_DIAGRAM_VIRTUALLY_FRAME" val="{&quot;height&quot;:385.4985003864804,&quot;left&quot;:41.45039370078739,&quot;top&quot;:103.4911059127322,&quot;width&quot;:900.1996062992126}"/>
</p:tagLst>
</file>

<file path=ppt/tags/tag34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35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36.xml><?xml version="1.0" encoding="utf-8"?>
<p:tagLst xmlns:p="http://schemas.openxmlformats.org/presentationml/2006/main">
  <p:tag name="KSO_WM_DIAGRAM_VIRTUALLY_FRAME" val="{&quot;height&quot;:385.4985003864804,&quot;left&quot;:41.45039370078739,&quot;top&quot;:103.4911059127322,&quot;width&quot;:900.1996062992126}"/>
</p:tagLst>
</file>

<file path=ppt/tags/tag37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38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39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4.xml><?xml version="1.0" encoding="utf-8"?>
<p:tagLst xmlns:p="http://schemas.openxmlformats.org/presentationml/2006/main">
  <p:tag name="KSO_WM_DIAGRAM_VIRTUALLY_FRAME" val="{&quot;height&quot;:399.5476377952756,&quot;left&quot;:71.24976377952757,&quot;top&quot;:110.70236220472441,&quot;width&quot;:434.00023622047246}"/>
</p:tagLst>
</file>

<file path=ppt/tags/tag40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41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42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43.xml><?xml version="1.0" encoding="utf-8"?>
<p:tagLst xmlns:p="http://schemas.openxmlformats.org/presentationml/2006/main">
  <p:tag name="KSO_WM_DIAGRAM_VIRTUALLY_FRAME" val="{&quot;height&quot;:385.4985003864804,&quot;left&quot;:41.45039370078739,&quot;top&quot;:103.4911059127322,&quot;width&quot;:900.1996062992126}"/>
</p:tagLst>
</file>

<file path=ppt/tags/tag44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45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46.xml><?xml version="1.0" encoding="utf-8"?>
<p:tagLst xmlns:p="http://schemas.openxmlformats.org/presentationml/2006/main">
  <p:tag name="KSO_WM_DIAGRAM_VIRTUALLY_FRAME" val="{&quot;height&quot;:385.4985003864804,&quot;left&quot;:41.45039370078739,&quot;top&quot;:103.4911059127322,&quot;width&quot;:900.1996062992126}"/>
</p:tagLst>
</file>

<file path=ppt/tags/tag47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48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49.xml><?xml version="1.0" encoding="utf-8"?>
<p:tagLst xmlns:p="http://schemas.openxmlformats.org/presentationml/2006/main">
  <p:tag name="KSO_WM_DIAGRAM_VIRTUALLY_FRAME" val="{&quot;height&quot;:385.4985003864804,&quot;left&quot;:41.45039370078739,&quot;top&quot;:103.4911059127322,&quot;width&quot;:900.1996062992126}"/>
</p:tagLst>
</file>

<file path=ppt/tags/tag5.xml><?xml version="1.0" encoding="utf-8"?>
<p:tagLst xmlns:p="http://schemas.openxmlformats.org/presentationml/2006/main">
  <p:tag name="KSO_WM_DIAGRAM_VIRTUALLY_FRAME" val="{&quot;height&quot;:399.5476377952756,&quot;left&quot;:71.24976377952757,&quot;top&quot;:110.70236220472441,&quot;width&quot;:434.00023622047246}"/>
</p:tagLst>
</file>

<file path=ppt/tags/tag50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51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52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53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54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55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56.xml><?xml version="1.0" encoding="utf-8"?>
<p:tagLst xmlns:p="http://schemas.openxmlformats.org/presentationml/2006/main">
  <p:tag name="KSO_WM_DIAGRAM_VIRTUALLY_FRAME" val="{&quot;height&quot;:385.4985003864804,&quot;left&quot;:41.45039370078739,&quot;top&quot;:103.4911059127322,&quot;width&quot;:900.1996062992126}"/>
</p:tagLst>
</file>

<file path=ppt/tags/tag57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58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59.xml><?xml version="1.0" encoding="utf-8"?>
<p:tagLst xmlns:p="http://schemas.openxmlformats.org/presentationml/2006/main">
  <p:tag name="KSO_WM_DIAGRAM_VIRTUALLY_FRAME" val="{&quot;height&quot;:385.4985003864804,&quot;left&quot;:41.45039370078739,&quot;top&quot;:103.4911059127322,&quot;width&quot;:900.1996062992126}"/>
</p:tagLst>
</file>

<file path=ppt/tags/tag6.xml><?xml version="1.0" encoding="utf-8"?>
<p:tagLst xmlns:p="http://schemas.openxmlformats.org/presentationml/2006/main">
  <p:tag name="KSO_WM_DIAGRAM_VIRTUALLY_FRAME" val="{&quot;height&quot;:399.5476377952756,&quot;left&quot;:71.24976377952757,&quot;top&quot;:110.70236220472441,&quot;width&quot;:434.00023622047246}"/>
</p:tagLst>
</file>

<file path=ppt/tags/tag60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61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62.xml><?xml version="1.0" encoding="utf-8"?>
<p:tagLst xmlns:p="http://schemas.openxmlformats.org/presentationml/2006/main">
  <p:tag name="KSO_WM_DIAGRAM_VIRTUALLY_FRAME" val="{&quot;height&quot;:385.4985003864804,&quot;left&quot;:41.45039370078739,&quot;top&quot;:103.4911059127322,&quot;width&quot;:900.1996062992126}"/>
</p:tagLst>
</file>

<file path=ppt/tags/tag63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64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65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66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67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68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69.xml><?xml version="1.0" encoding="utf-8"?>
<p:tagLst xmlns:p="http://schemas.openxmlformats.org/presentationml/2006/main">
  <p:tag name="KSO_WM_DIAGRAM_VIRTUALLY_FRAME" val="{&quot;height&quot;:385.4985003864804,&quot;left&quot;:41.45039370078739,&quot;top&quot;:103.4911059127322,&quot;width&quot;:900.1996062992126}"/>
</p:tagLst>
</file>

<file path=ppt/tags/tag7.xml><?xml version="1.0" encoding="utf-8"?>
<p:tagLst xmlns:p="http://schemas.openxmlformats.org/presentationml/2006/main">
  <p:tag name="KSO_WM_DIAGRAM_VIRTUALLY_FRAME" val="{&quot;height&quot;:399.5476377952756,&quot;left&quot;:71.24976377952757,&quot;top&quot;:110.70236220472441,&quot;width&quot;:434.00023622047246}"/>
</p:tagLst>
</file>

<file path=ppt/tags/tag70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71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72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73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74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75.xml><?xml version="1.0" encoding="utf-8"?>
<p:tagLst xmlns:p="http://schemas.openxmlformats.org/presentationml/2006/main">
  <p:tag name="KSO_WM_DIAGRAM_VIRTUALLY_FRAME" val="{&quot;height&quot;:385.4985003864804,&quot;left&quot;:41.45039370078739,&quot;top&quot;:103.4911059127322,&quot;width&quot;:900.1996062992126}"/>
</p:tagLst>
</file>

<file path=ppt/tags/tag76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77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78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79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8.xml><?xml version="1.0" encoding="utf-8"?>
<p:tagLst xmlns:p="http://schemas.openxmlformats.org/presentationml/2006/main">
  <p:tag name="KSO_WM_DIAGRAM_VIRTUALLY_FRAME" val="{&quot;height&quot;:399.5476377952756,&quot;left&quot;:71.24976377952757,&quot;top&quot;:110.70236220472441,&quot;width&quot;:434.00023622047246}"/>
</p:tagLst>
</file>

<file path=ppt/tags/tag80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81.xml><?xml version="1.0" encoding="utf-8"?>
<p:tagLst xmlns:p="http://schemas.openxmlformats.org/presentationml/2006/main">
  <p:tag name="KSO_WM_DIAGRAM_VIRTUALLY_FRAME" val="{&quot;height&quot;:385.4985003864804,&quot;left&quot;:41.45039370078739,&quot;top&quot;:103.4911059127322,&quot;width&quot;:900.1996062992126}"/>
</p:tagLst>
</file>

<file path=ppt/tags/tag82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83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84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85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86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87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88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89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9.xml><?xml version="1.0" encoding="utf-8"?>
<p:tagLst xmlns:p="http://schemas.openxmlformats.org/presentationml/2006/main">
  <p:tag name="KSO_WM_DIAGRAM_VIRTUALLY_FRAME" val="{&quot;height&quot;:399.5476377952756,&quot;left&quot;:71.24976377952757,&quot;top&quot;:110.70236220472441,&quot;width&quot;:434.00023622047246}"/>
</p:tagLst>
</file>

<file path=ppt/tags/tag90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91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92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93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94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95.xml><?xml version="1.0" encoding="utf-8"?>
<p:tagLst xmlns:p="http://schemas.openxmlformats.org/presentationml/2006/main">
  <p:tag name="KSO_WM_DIAGRAM_VIRTUALLY_FRAME" val="{&quot;height&quot;:391.58960629921256,&quot;left&quot;:41.45039370078739,&quot;top&quot;:97.4,&quot;width&quot;:900.1996062992126}"/>
</p:tagLst>
</file>

<file path=ppt/tags/tag96.xml><?xml version="1.0" encoding="utf-8"?>
<p:tagLst xmlns:p="http://schemas.openxmlformats.org/presentationml/2006/main">
  <p:tag name="KSO_WM_DIAGRAM_VIRTUALLY_FRAME" val="{&quot;height&quot;:486.5933070866146,&quot;left&quot;:53.44661417322836,&quot;top&quot;:47.6,&quot;width&quot;:774.8533858267716}"/>
</p:tagLst>
</file>

<file path=ppt/tags/tag97.xml><?xml version="1.0" encoding="utf-8"?>
<p:tagLst xmlns:p="http://schemas.openxmlformats.org/presentationml/2006/main">
  <p:tag name="KSO_WM_DIAGRAM_VIRTUALLY_FRAME" val="{&quot;height&quot;:486.5933070866146,&quot;left&quot;:53.44661417322836,&quot;top&quot;:47.6,&quot;width&quot;:774.8533858267716}"/>
</p:tagLst>
</file>

<file path=ppt/tags/tag98.xml><?xml version="1.0" encoding="utf-8"?>
<p:tagLst xmlns:p="http://schemas.openxmlformats.org/presentationml/2006/main">
  <p:tag name="KSO_WM_DIAGRAM_VIRTUALLY_FRAME" val="{&quot;height&quot;:486.5933070866146,&quot;left&quot;:53.44661417322836,&quot;top&quot;:47.6,&quot;width&quot;:774.8533858267716}"/>
</p:tagLst>
</file>

<file path=ppt/tags/tag99.xml><?xml version="1.0" encoding="utf-8"?>
<p:tagLst xmlns:p="http://schemas.openxmlformats.org/presentationml/2006/main">
  <p:tag name="KSO_WM_DIAGRAM_VIRTUALLY_FRAME" val="{&quot;height&quot;:486.5933070866146,&quot;left&quot;:53.44661417322836,&quot;top&quot;:47.6,&quot;width&quot;:774.8533858267716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3337</Words>
  <Application>WPS Presentation</Application>
  <PresentationFormat>Widescreen</PresentationFormat>
  <Paragraphs>186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7" baseType="lpstr">
      <vt:lpstr>Arial</vt:lpstr>
      <vt:lpstr>SimSun</vt:lpstr>
      <vt:lpstr>Wingdings</vt:lpstr>
      <vt:lpstr>Roboto</vt:lpstr>
      <vt:lpstr>Times New Roman</vt:lpstr>
      <vt:lpstr>Shantell Sans</vt:lpstr>
      <vt:lpstr>Segoe Print</vt:lpstr>
      <vt:lpstr>Calibri Light</vt:lpstr>
      <vt:lpstr>Calibri</vt:lpstr>
      <vt:lpstr>Microsoft YaHei</vt:lpstr>
      <vt:lpstr>Arial Unicode MS</vt:lpstr>
      <vt:lpstr>Arial Black</vt:lpstr>
      <vt:lpstr>Arial Rounded MT Bold</vt:lpstr>
      <vt:lpstr>Office Theme</vt:lpstr>
      <vt:lpstr>              Piloting Community-Centric Employment and Housing Solutions for Long-Stay Mental Health Patients at Mathari National Teaching and Referral Hospital  </vt:lpstr>
      <vt:lpstr>OUTLINE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Title: Piloting Community-Centric Employment and Housing Solutions for Long-Stay Mental Health Patients at Mathari National Teaching and Referral Hospital</dc:title>
  <dc:creator>hp</dc:creator>
  <cp:lastModifiedBy>hp</cp:lastModifiedBy>
  <cp:revision>18</cp:revision>
  <dcterms:created xsi:type="dcterms:W3CDTF">2025-08-16T12:17:00Z</dcterms:created>
  <dcterms:modified xsi:type="dcterms:W3CDTF">2025-08-19T10:26:10Z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E619F356DC8C47B39F97D46EFA303400_13</vt:lpwstr>
  </property>
  <property fmtid="{D5CDD505-2E9C-101B-9397-08002B2CF9AE}" pid="3" name="KSOProductBuildVer">
    <vt:lpwstr>1033-12.2.0.22222</vt:lpwstr>
  </property>
</Properties>
</file>